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D9B000-9611-4B45-811F-49C1A915E1A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1457CD-4D3F-4BBE-AD5D-69E365A4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58090" cy="3474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/>
              <a:t>Потребность в воде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Выполнила: Петрова </a:t>
            </a:r>
            <a:r>
              <a:rPr lang="ru-RU" sz="1800" b="1" dirty="0" err="1" smtClean="0"/>
              <a:t>Ясмина</a:t>
            </a:r>
            <a:r>
              <a:rPr lang="ru-RU" sz="1800" b="1" dirty="0" smtClean="0"/>
              <a:t> 4 «Б» класс</a:t>
            </a:r>
          </a:p>
          <a:p>
            <a:pPr algn="ctr">
              <a:buNone/>
            </a:pPr>
            <a:r>
              <a:rPr lang="ru-RU" sz="1800" b="1" dirty="0" smtClean="0"/>
              <a:t>МАОУ «Экономический лицей»</a:t>
            </a:r>
          </a:p>
          <a:p>
            <a:pPr algn="ctr">
              <a:buNone/>
            </a:pPr>
            <a:r>
              <a:rPr lang="ru-RU" sz="1800" b="1" dirty="0" smtClean="0"/>
              <a:t>Руководитель: </a:t>
            </a:r>
            <a:r>
              <a:rPr lang="ru-RU" sz="1800" b="1" dirty="0" err="1" smtClean="0"/>
              <a:t>Васева</a:t>
            </a:r>
            <a:r>
              <a:rPr lang="ru-RU" sz="1800" b="1" dirty="0" smtClean="0"/>
              <a:t> Ирина Анатольевна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4759" cy="1143000"/>
          </a:xfrm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12700"/>
          </a:effectLst>
        </p:spPr>
        <p:txBody>
          <a:bodyPr/>
          <a:lstStyle/>
          <a:p>
            <a:r>
              <a:rPr lang="ru-RU" dirty="0" smtClean="0"/>
              <a:t>Отчистка воды в кране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3068960"/>
            <a:ext cx="6256784" cy="3546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 качества воды, поступающей в наши квартиры, зависит вкус приготавливаемой пищи и здоровье каждого члена семьи. В водопроводной воде могут содержаться хлор, добавляемый в воду для её обеззараживания, соли жесткости, которые не удаляются в должной степени на водоочистных станциях, тяжелые металлы, попадающие в воду из старых водопроводных труб, и другие опасные вещества. Устранить вредные примеси, посторонние запахи и привкусы помогут бытовые фильтры для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07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6767" cy="1143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dirty="0" smtClean="0"/>
              <a:t>Фильтры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3140968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41" y="515767"/>
            <a:ext cx="3663470" cy="274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799"/>
            <a:ext cx="3149699" cy="3255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259" y="3933056"/>
            <a:ext cx="3350932" cy="274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83568" y="3256585"/>
            <a:ext cx="792088" cy="676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921191" y="2852936"/>
            <a:ext cx="730929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39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6767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ru-RU" dirty="0" smtClean="0"/>
              <a:t>Бутилированная 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556792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Сегодня, когда экологическая обстановка в крупных городах оставляет желать лучшего, и человек часто испытывает стрессы и нервные напряжения, очень актуален вопрос о качестве воды, которую мы пьем ежедневно. Человек, к сожалению, не может выбирать в какой атмосфере ему жить, но вот какую воду ему пить и где ее купить- может. Природная питьевая вода, обогащенная полезными веществами природой, помогает человеку хорошо себя чувствовать и всегда оставаться в форме. Доставка воды на дом - это самое правильное решение для тех, кто заботится о своем здоровье.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148064" y="5229200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16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475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3140968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D:\фото\elit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2096010" cy="209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09" y="176777"/>
            <a:ext cx="3288357" cy="346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istochnikjiz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2210345" cy="2210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\89570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64296" cy="380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499992" y="0"/>
            <a:ext cx="864096" cy="1124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35896" y="764704"/>
            <a:ext cx="720080" cy="1142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499966" y="1124744"/>
            <a:ext cx="121605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1124744"/>
            <a:ext cx="745132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48622" y="764704"/>
            <a:ext cx="85157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51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4759" cy="114300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ru-RU" dirty="0" smtClean="0"/>
              <a:t>Чистая вода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3140968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3075" name="Picture 3" descr="D:\фото\glass-of-pouring-water-with-reflection-pixmac-picture-87327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21" y="168393"/>
            <a:ext cx="2639764" cy="4133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vod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212"/>
            <a:ext cx="3152288" cy="2361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стакан во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495676" cy="521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35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01008"/>
            <a:ext cx="6400800" cy="30243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Человеческий организм на 75-80% состоит из воды. Поддерживать водный баланс – это, без преувеличения, жизненно важная задача для каждого. К сожалению, многие из нас ошибочно полагают, что с проблемой обезвоживания сталкивается исключительно путник в раскаленной пустыне, когда у него закончится вода. Однако это не так.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1470025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dirty="0" smtClean="0"/>
              <a:t>Зачем человеку 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2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ru-RU" dirty="0" smtClean="0"/>
              <a:t>Сколько нужно выпивать воды в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4005064"/>
            <a:ext cx="5544616" cy="2592288"/>
          </a:xfrm>
        </p:spPr>
        <p:txBody>
          <a:bodyPr/>
          <a:lstStyle/>
          <a:p>
            <a:r>
              <a:rPr lang="ru-RU" dirty="0"/>
              <a:t>На каждые 450 граммов веса надо ежедневно выпивать не меньше, чем 14 граммов воды. Например, вы весите 80 кг. 80 делим на 450 и умножаем на 14. Получаем – не менее 2,5 литров воды в день. </a:t>
            </a:r>
          </a:p>
        </p:txBody>
      </p:sp>
      <p:pic>
        <p:nvPicPr>
          <p:cNvPr id="1026" name="Picture 2" descr="D:\15_mifov_o_nashem_zdorov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56540"/>
            <a:ext cx="3240360" cy="273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4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9822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369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1143000"/>
          </a:xfrm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ru-RU" dirty="0" smtClean="0"/>
              <a:t>Какая вода пригодна для питья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3140968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Каждый знает, что продлить себе жизнь – значит вести здоровый образ жизни. Тем не менее, самое ценное – это не тогда, когда не употребляются спиртные напитки или не курят, а тогда, когда употребляют питьевую чистую воду, поскольку она является самым важным источником, который дает необходимую силу человеку и здоровье. Однако, качество воды всегда оставляет желать лучшего. Даже ее профилактическая чистка на сегодняшний день не способна отфильтровать воду от различных химических загрязнений.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54" y="2308417"/>
            <a:ext cx="2518538" cy="388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12474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40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ru-RU" dirty="0" smtClean="0"/>
              <a:t>Откуда пили воду и где её хранили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3789040"/>
            <a:ext cx="5464696" cy="2754640"/>
          </a:xfrm>
        </p:spPr>
        <p:txBody>
          <a:bodyPr/>
          <a:lstStyle/>
          <a:p>
            <a:r>
              <a:rPr lang="ru-RU" dirty="0" smtClean="0"/>
              <a:t>В древние времена люди пили из рек, озёр и дождевую воду. Хранили воду сначала в глине, потом люди заметили что глина начала застывать и начали делать разные кувшин , стаканы и много-много различного и начали декорировать. </a:t>
            </a:r>
            <a:endParaRPr lang="ru-RU" dirty="0"/>
          </a:p>
        </p:txBody>
      </p:sp>
      <p:pic>
        <p:nvPicPr>
          <p:cNvPr id="4098" name="Picture 2" descr="D:\185_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13802120_w640_h640_gladunets_s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76" y="3717032"/>
            <a:ext cx="2859708" cy="285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table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2520280" cy="2230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89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127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365104"/>
            <a:ext cx="4312568" cy="2322592"/>
          </a:xfrm>
        </p:spPr>
        <p:txBody>
          <a:bodyPr/>
          <a:lstStyle/>
          <a:p>
            <a:r>
              <a:rPr lang="ru-RU" dirty="0" smtClean="0"/>
              <a:t>В деревнях стали рыть колодцы и набирать от туда воду.</a:t>
            </a:r>
            <a:endParaRPr lang="ru-RU" dirty="0"/>
          </a:p>
        </p:txBody>
      </p:sp>
      <p:pic>
        <p:nvPicPr>
          <p:cNvPr id="4098" name="Picture 2" descr="D:\фото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803974"/>
            <a:ext cx="2667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wishing_wel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969"/>
            <a:ext cx="3168352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dd4d22b73c29b3d5d757cce9aa00e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674105" cy="356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444208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211960" y="48691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779912" y="3212976"/>
            <a:ext cx="1224136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029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769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769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250px-Acueducto3_L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2721"/>
            <a:ext cx="2886969" cy="213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568295" cy="1143000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/>
              <a:t>Акведуки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3199243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Появление акведуков в России, как и в Древнем Риме, было связано с возведением централизованных систем водоснабжения для крупнейших городов. Первые акведуки были сооружены по трассе самотечного </a:t>
            </a:r>
            <a:r>
              <a:rPr lang="ru-RU" dirty="0" err="1">
                <a:solidFill>
                  <a:schemeClr val="tx1"/>
                </a:solidFill>
              </a:rPr>
              <a:t>Мытищинского</a:t>
            </a:r>
            <a:r>
              <a:rPr lang="ru-RU" dirty="0">
                <a:solidFill>
                  <a:schemeClr val="tx1"/>
                </a:solidFill>
              </a:rPr>
              <a:t> водопровода 1781—1804 годов постройки в Москве. Вопреки распространённому мнению, акведуков на трассе этого водопровода было несколько. Кроме отреставрированного </a:t>
            </a:r>
            <a:r>
              <a:rPr lang="ru-RU" dirty="0" err="1">
                <a:solidFill>
                  <a:schemeClr val="tx1"/>
                </a:solidFill>
              </a:rPr>
              <a:t>Ростокинского</a:t>
            </a:r>
            <a:r>
              <a:rPr lang="ru-RU" dirty="0">
                <a:solidFill>
                  <a:schemeClr val="tx1"/>
                </a:solidFill>
              </a:rPr>
              <a:t> акведука существовало еще два:</a:t>
            </a:r>
          </a:p>
          <a:p>
            <a:r>
              <a:rPr lang="ru-RU" dirty="0">
                <a:solidFill>
                  <a:schemeClr val="tx1"/>
                </a:solidFill>
              </a:rPr>
              <a:t>Акведук через реку Яузу в районе слияния с рекой </a:t>
            </a:r>
            <a:r>
              <a:rPr lang="ru-RU" dirty="0" err="1">
                <a:solidFill>
                  <a:schemeClr val="tx1"/>
                </a:solidFill>
              </a:rPr>
              <a:t>Работней</a:t>
            </a:r>
            <a:r>
              <a:rPr lang="ru-RU" dirty="0">
                <a:solidFill>
                  <a:schemeClr val="tx1"/>
                </a:solidFill>
              </a:rPr>
              <a:t> к западу от Ярославского шоссе (разрушен при реконструкции шоссе в период между 2003—2006 годами);</a:t>
            </a:r>
          </a:p>
          <a:p>
            <a:r>
              <a:rPr lang="ru-RU" dirty="0">
                <a:solidFill>
                  <a:schemeClr val="tx1"/>
                </a:solidFill>
              </a:rPr>
              <a:t>Акведук через реку </a:t>
            </a:r>
            <a:r>
              <a:rPr lang="ru-RU" dirty="0" err="1">
                <a:solidFill>
                  <a:schemeClr val="tx1"/>
                </a:solidFill>
              </a:rPr>
              <a:t>Ичку</a:t>
            </a:r>
            <a:r>
              <a:rPr lang="ru-RU" dirty="0">
                <a:solidFill>
                  <a:schemeClr val="tx1"/>
                </a:solidFill>
              </a:rPr>
              <a:t> возле МКАД (его остатки разобраны в 1998 году).</a:t>
            </a:r>
          </a:p>
        </p:txBody>
      </p:sp>
      <p:pic>
        <p:nvPicPr>
          <p:cNvPr id="5122" name="Picture 2" descr="D:\different9-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88432" cy="259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50px-Pontcysyllte_aqueduct_ar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560686" cy="188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48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1" y="260648"/>
            <a:ext cx="8744759" cy="1143000"/>
          </a:xfrm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ru-RU" dirty="0" smtClean="0"/>
              <a:t>Водопроводы Древний мир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3140968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\slide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5150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535996" y="5445224"/>
            <a:ext cx="82809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748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4759" cy="1143000"/>
          </a:xfrm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ru-RU" dirty="0" smtClean="0"/>
              <a:t>Водопроводы Современный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3140968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D:\фото\Vodoprovo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4936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427984" y="1362352"/>
            <a:ext cx="93610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62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560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Зачем человеку вода</vt:lpstr>
      <vt:lpstr>Сколько нужно выпивать воды в день</vt:lpstr>
      <vt:lpstr>Какая вода пригодна для питья </vt:lpstr>
      <vt:lpstr>Откуда пили воду и где её хранили</vt:lpstr>
      <vt:lpstr>Слайд 6</vt:lpstr>
      <vt:lpstr>Акведуки </vt:lpstr>
      <vt:lpstr>Водопроводы Древний мир </vt:lpstr>
      <vt:lpstr>Водопроводы Современный мир</vt:lpstr>
      <vt:lpstr>Отчистка воды в кране</vt:lpstr>
      <vt:lpstr>Фильтры </vt:lpstr>
      <vt:lpstr>Бутилированная вода</vt:lpstr>
      <vt:lpstr>Слайд 13</vt:lpstr>
      <vt:lpstr>Чистая вода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vaseva</cp:lastModifiedBy>
  <cp:revision>23</cp:revision>
  <dcterms:created xsi:type="dcterms:W3CDTF">2013-02-22T13:09:46Z</dcterms:created>
  <dcterms:modified xsi:type="dcterms:W3CDTF">2013-03-15T10:40:29Z</dcterms:modified>
</cp:coreProperties>
</file>