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60" r:id="rId4"/>
    <p:sldId id="261" r:id="rId5"/>
    <p:sldId id="266" r:id="rId6"/>
    <p:sldId id="267" r:id="rId7"/>
    <p:sldId id="269" r:id="rId8"/>
    <p:sldId id="270"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D0C6AF93-C061-45A5-9585-BFE4C41E7E84}" type="datetimeFigureOut">
              <a:rPr lang="ru-RU" smtClean="0"/>
              <a:t>06.05.2015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A880281-1B39-4BB9-8D82-91837177DFEE}"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C6AF93-C061-45A5-9585-BFE4C41E7E84}"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C6AF93-C061-45A5-9585-BFE4C41E7E84}"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C6AF93-C061-45A5-9585-BFE4C41E7E84}"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0C6AF93-C061-45A5-9585-BFE4C41E7E84}" type="datetimeFigureOut">
              <a:rPr lang="ru-RU" smtClean="0"/>
              <a:t>06.05.2015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A880281-1B39-4BB9-8D82-91837177DFE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0C6AF93-C061-45A5-9585-BFE4C41E7E84}" type="datetimeFigureOut">
              <a:rPr lang="ru-RU" smtClean="0"/>
              <a:t>06.05.2015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0C6AF93-C061-45A5-9585-BFE4C41E7E84}" type="datetimeFigureOut">
              <a:rPr lang="ru-RU" smtClean="0"/>
              <a:t>06.05.2015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0C6AF93-C061-45A5-9585-BFE4C41E7E84}" type="datetimeFigureOut">
              <a:rPr lang="ru-RU" smtClean="0"/>
              <a:t>06.05.2015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C6AF93-C061-45A5-9585-BFE4C41E7E84}" type="datetimeFigureOut">
              <a:rPr lang="ru-RU" smtClean="0"/>
              <a:t>06.05.2015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0C6AF93-C061-45A5-9585-BFE4C41E7E84}" type="datetimeFigureOut">
              <a:rPr lang="ru-RU" smtClean="0"/>
              <a:t>06.05.2015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0C6AF93-C061-45A5-9585-BFE4C41E7E84}" type="datetimeFigureOut">
              <a:rPr lang="ru-RU" smtClean="0"/>
              <a:t>06.05.2015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880281-1B39-4BB9-8D82-91837177DFE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0C6AF93-C061-45A5-9585-BFE4C41E7E84}" type="datetimeFigureOut">
              <a:rPr lang="ru-RU" smtClean="0"/>
              <a:t>06.05.2015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A880281-1B39-4BB9-8D82-91837177DFE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E%D1%80%D0%B5%D0%BD%D0%B1%D1%83%D1%80%D0%B3" TargetMode="External"/><Relationship Id="rId2" Type="http://schemas.openxmlformats.org/officeDocument/2006/relationships/hyperlink" Target="http://ru.wikipedia.org/wiki/%D0%92%D0%B5%D0%BB%D0%B8%D0%BA%D0%B0%D1%8F_%D0%BE%D1%82%D0%B5%D1%87%D0%B5%D1%81%D1%82%D0%B2%D0%B5%D0%BD%D0%BD%D0%B0%D1%8F_%D0%B2%D0%BE%D0%B9%D0%BD%D0%B0"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ru.wikipedia.org/wiki/%D0%9A%D0%B0%D0%BB%D0%B8%D0%BD%D0%B8%D0%BD%D1%81%D0%BA%D0%B8%D0%B9_%D1%84%D1%80%D0%BE%D0%BD%D1%82" TargetMode="External"/><Relationship Id="rId4" Type="http://schemas.openxmlformats.org/officeDocument/2006/relationships/hyperlink" Target="http://ru.wikipedia.org/wiki/1943_%D0%B3%D0%BE%D0%B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Герой Великой Отечественной войны</a:t>
            </a:r>
            <a:endParaRPr lang="ru-RU" dirty="0"/>
          </a:p>
        </p:txBody>
      </p:sp>
      <p:sp>
        <p:nvSpPr>
          <p:cNvPr id="3" name="TextBox 2"/>
          <p:cNvSpPr txBox="1"/>
          <p:nvPr/>
        </p:nvSpPr>
        <p:spPr>
          <a:xfrm>
            <a:off x="4644008" y="5085184"/>
            <a:ext cx="3086229" cy="1200329"/>
          </a:xfrm>
          <a:prstGeom prst="rect">
            <a:avLst/>
          </a:prstGeom>
          <a:noFill/>
        </p:spPr>
        <p:txBody>
          <a:bodyPr wrap="none" rtlCol="0">
            <a:spAutoFit/>
          </a:bodyPr>
          <a:lstStyle/>
          <a:p>
            <a:r>
              <a:rPr lang="ru-RU" dirty="0" smtClean="0"/>
              <a:t>Презентацию подготовил </a:t>
            </a:r>
          </a:p>
          <a:p>
            <a:r>
              <a:rPr lang="ru-RU" dirty="0" smtClean="0"/>
              <a:t>Учитель начальных классов</a:t>
            </a:r>
          </a:p>
          <a:p>
            <a:r>
              <a:rPr lang="ru-RU" dirty="0" smtClean="0"/>
              <a:t>ГБОУ СОШ №270</a:t>
            </a:r>
          </a:p>
          <a:p>
            <a:r>
              <a:rPr lang="ru-RU" dirty="0" smtClean="0"/>
              <a:t>Гандзюк Татьяна Викторовна</a:t>
            </a:r>
            <a:endParaRPr lang="ru-RU" dirty="0"/>
          </a:p>
        </p:txBody>
      </p:sp>
    </p:spTree>
    <p:extLst>
      <p:ext uri="{BB962C8B-B14F-4D97-AF65-F5344CB8AC3E}">
        <p14:creationId xmlns:p14="http://schemas.microsoft.com/office/powerpoint/2010/main" val="16284503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Матросов Александр Матвеевич</a:t>
            </a:r>
            <a:endParaRPr lang="ru-RU" dirty="0"/>
          </a:p>
        </p:txBody>
      </p:sp>
      <p:sp>
        <p:nvSpPr>
          <p:cNvPr id="4" name="Текст 3"/>
          <p:cNvSpPr>
            <a:spLocks noGrp="1"/>
          </p:cNvSpPr>
          <p:nvPr>
            <p:ph type="body" idx="2"/>
          </p:nvPr>
        </p:nvSpPr>
        <p:spPr/>
        <p:txBody>
          <a:bodyPr/>
          <a:lstStyle/>
          <a:p>
            <a:endParaRPr lang="ru-RU" dirty="0"/>
          </a:p>
        </p:txBody>
      </p:sp>
      <p:sp>
        <p:nvSpPr>
          <p:cNvPr id="3" name="Объект 2"/>
          <p:cNvSpPr>
            <a:spLocks noGrp="1"/>
          </p:cNvSpPr>
          <p:nvPr>
            <p:ph sz="half" idx="1"/>
          </p:nvPr>
        </p:nvSpPr>
        <p:spPr/>
        <p:txBody>
          <a:bodyPr>
            <a:normAutofit fontScale="47500" lnSpcReduction="20000"/>
          </a:bodyPr>
          <a:lstStyle/>
          <a:p>
            <a:r>
              <a:rPr lang="ru-RU" sz="4000" dirty="0" smtClean="0"/>
              <a:t>Родился 5 февраля 1924 года в городе </a:t>
            </a:r>
            <a:r>
              <a:rPr lang="ru-RU" sz="4000" dirty="0" err="1" smtClean="0"/>
              <a:t>Екатеринославе</a:t>
            </a:r>
            <a:r>
              <a:rPr lang="ru-RU" sz="4000" dirty="0" smtClean="0"/>
              <a:t> (ныне Днепропетровск). Русский. Член ВЛКСМ. Рано лишился родителей. 5 лет воспитывался в Ивановском режимном детском доме (Ульяновская область). В 1939 году был направлен на вагоноремонтный завод в городе Куйбышеве (ныне Самара), но вскоре оттуда сбежал. Приговором народного суда 3-го участка Фрунзенского района города Саратова от 8 октября 1940 года Александр Матросов осуждён по статье 192 УК РСФСР к двум годам лишения свободы за нарушение паспортного режима (Судебная коллегия по уголовным делам Верховного Суда РСФСР 5 мая 1967 года этот приговор отменила). Отбывал срок в Уфимской детской трудовой колонии. С началом Великой Отечественной войны неоднократно обращался с письменными просьбами отправить его на фронт... </a:t>
            </a:r>
            <a:endParaRPr lang="ru-RU" sz="37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309634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9055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1"/>
            <a:ext cx="4932040" cy="4247317"/>
          </a:xfrm>
          <a:prstGeom prst="rect">
            <a:avLst/>
          </a:prstGeom>
        </p:spPr>
        <p:txBody>
          <a:bodyPr wrap="square">
            <a:spAutoFit/>
          </a:bodyPr>
          <a:lstStyle/>
          <a:p>
            <a:r>
              <a:rPr lang="ru-RU" dirty="0" smtClean="0"/>
              <a:t>После начала </a:t>
            </a:r>
            <a:r>
              <a:rPr lang="ru-RU" dirty="0" smtClean="0">
                <a:hlinkClick r:id="rId2" tooltip="Великая отечественная война"/>
              </a:rPr>
              <a:t>Великой Отечественной войны</a:t>
            </a:r>
            <a:r>
              <a:rPr lang="ru-RU" dirty="0" smtClean="0"/>
              <a:t> Матросов неоднократно обращался с письменными просьбами направить его на фронт. В сентябре 1942 года был призван в армию и начал учёбу в Краснохолмском пехотном училище (под </a:t>
            </a:r>
            <a:r>
              <a:rPr lang="ru-RU" dirty="0" smtClean="0">
                <a:hlinkClick r:id="rId3" tooltip="Оренбург"/>
              </a:rPr>
              <a:t>Оренбургом</a:t>
            </a:r>
            <a:r>
              <a:rPr lang="ru-RU" dirty="0" smtClean="0"/>
              <a:t>), но уже в январе </a:t>
            </a:r>
            <a:r>
              <a:rPr lang="ru-RU" dirty="0" smtClean="0">
                <a:hlinkClick r:id="rId4" tooltip="1943 год"/>
              </a:rPr>
              <a:t>1943 года</a:t>
            </a:r>
            <a:r>
              <a:rPr lang="ru-RU" dirty="0" smtClean="0"/>
              <a:t> вместе с курсантами училища добровольцем в составе маршевой роты отправился на </a:t>
            </a:r>
            <a:r>
              <a:rPr lang="ru-RU" dirty="0" smtClean="0">
                <a:hlinkClick r:id="rId5" tooltip="Калининский фронт"/>
              </a:rPr>
              <a:t>Калининский фронт</a:t>
            </a:r>
            <a:r>
              <a:rPr lang="ru-RU" dirty="0" smtClean="0"/>
              <a:t>. С 25 февраля 1943 года на фронте, служил в составе 2-го отдельного стрелкового батальона 91-й отдельной Сибирской добровольческой бригады имени И. В. Сталина (позже 254-й гвардейский стрелковый полк 56-й гвардейской стрелковой дивизии, Калининский фронт).</a:t>
            </a:r>
            <a:endParaRPr lang="ru-RU" dirty="0"/>
          </a:p>
        </p:txBody>
      </p:sp>
      <p:pic>
        <p:nvPicPr>
          <p:cNvPr id="3074" name="Picture 2" descr="http://www.hrono.ru/biograf/bio_m/matrosov-luk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4211960"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3591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3.gstatic.com/images?q=tbn:ANd9GcQVN9un8fkPxwKpCzrLkSdzoIWbiAoblWV5dXOHyyReuJrwFnBF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821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err="1" smtClean="0"/>
              <a:t>Климент</a:t>
            </a:r>
            <a:r>
              <a:rPr lang="ru-RU" dirty="0" smtClean="0"/>
              <a:t> Ворошилов родился 4 февраля 1881 года в селе Верхнее </a:t>
            </a:r>
            <a:r>
              <a:rPr lang="ru-RU" dirty="0" err="1" smtClean="0"/>
              <a:t>Бахмутского</a:t>
            </a:r>
            <a:r>
              <a:rPr lang="ru-RU" dirty="0" smtClean="0"/>
              <a:t> уезда Екатеринославской губернии, Российская империя (ныне город Лисичанск Луганской области, Украина), в семье рабочего-железнодорожника Ворошилова Ефрема Андреевича (1844—1907) и подёнщицы Ворошиловой (в девичестве Агафоновой) Марии Васильевны (1857—1919). Русский. С 7 лет работал пастухом, шахтёром. В 1893—1895 учился в земской школе в селе Васильевка (в настоящее время входит в состав города Алчевска). С 1896 года работал на Юрьевском металлургическом заводе, с 1903 года в городе Луганске на паровозостроительном заводе Гартмана.</a:t>
            </a:r>
            <a:endParaRPr lang="ru-RU" dirty="0"/>
          </a:p>
        </p:txBody>
      </p:sp>
      <p:sp>
        <p:nvSpPr>
          <p:cNvPr id="3" name="Заголовок 2"/>
          <p:cNvSpPr>
            <a:spLocks noGrp="1"/>
          </p:cNvSpPr>
          <p:nvPr>
            <p:ph type="title"/>
          </p:nvPr>
        </p:nvSpPr>
        <p:spPr/>
        <p:txBody>
          <a:bodyPr>
            <a:noAutofit/>
          </a:bodyPr>
          <a:lstStyle/>
          <a:p>
            <a:r>
              <a:rPr lang="ru-RU" sz="2400" b="0" dirty="0">
                <a:solidFill>
                  <a:srgbClr val="C00000"/>
                </a:solidFill>
                <a:effectLst/>
              </a:rPr>
              <a:t>Ворошилов Климент Ефремович </a:t>
            </a:r>
            <a:br>
              <a:rPr lang="ru-RU" sz="2400" b="0" dirty="0">
                <a:solidFill>
                  <a:srgbClr val="C00000"/>
                </a:solidFill>
                <a:effectLst/>
              </a:rPr>
            </a:br>
            <a:r>
              <a:rPr lang="ru-RU" sz="2400" b="0" dirty="0">
                <a:solidFill>
                  <a:srgbClr val="C00000"/>
                </a:solidFill>
                <a:effectLst/>
              </a:rPr>
              <a:t> 04.02.1881 - 02.12.1969 </a:t>
            </a:r>
            <a:br>
              <a:rPr lang="ru-RU" sz="2400" b="0" dirty="0">
                <a:solidFill>
                  <a:srgbClr val="C00000"/>
                </a:solidFill>
                <a:effectLst/>
              </a:rPr>
            </a:br>
            <a:r>
              <a:rPr lang="ru-RU" sz="2400" b="0" dirty="0">
                <a:solidFill>
                  <a:srgbClr val="C00000"/>
                </a:solidFill>
                <a:effectLst/>
              </a:rPr>
              <a:t>Дважды Герой Советского Союза </a:t>
            </a:r>
            <a:r>
              <a:rPr lang="ru-RU" sz="2400" b="0" dirty="0" smtClean="0">
                <a:solidFill>
                  <a:srgbClr val="C00000"/>
                </a:solidFill>
                <a:effectLst/>
              </a:rPr>
              <a:t>Ранние годы….</a:t>
            </a:r>
            <a:endParaRPr lang="ru-RU" sz="2400" b="0" dirty="0">
              <a:solidFill>
                <a:srgbClr val="C00000"/>
              </a:solidFill>
              <a:effectLst/>
            </a:endParaRPr>
          </a:p>
        </p:txBody>
      </p:sp>
    </p:spTree>
    <p:extLst>
      <p:ext uri="{BB962C8B-B14F-4D97-AF65-F5344CB8AC3E}">
        <p14:creationId xmlns:p14="http://schemas.microsoft.com/office/powerpoint/2010/main" val="53016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sp>
        <p:nvSpPr>
          <p:cNvPr id="2" name="Содержимое 1"/>
          <p:cNvSpPr>
            <a:spLocks noGrp="1"/>
          </p:cNvSpPr>
          <p:nvPr>
            <p:ph idx="1"/>
          </p:nvPr>
        </p:nvSpPr>
        <p:spPr>
          <a:xfrm>
            <a:off x="457200" y="381000"/>
            <a:ext cx="5791200" cy="6172200"/>
          </a:xfrm>
        </p:spPr>
        <p:txBody>
          <a:bodyPr>
            <a:normAutofit lnSpcReduction="10000"/>
          </a:bodyPr>
          <a:lstStyle/>
          <a:p>
            <a:r>
              <a:rPr lang="ru-RU" dirty="0" smtClean="0"/>
              <a:t>В ноябре 1917 года, в дни Октябрьской революции, Ворошилов был комиссаром Петроградского военно-революционного комитета (по градоначальству). Вместе с Ф. Э. Дзержинским вёл работу по организации Всероссийской Чрезвычайной Комиссии (ВЧК). В начале марта 1918 года Ворошилов организовал Первый Луганский социалистический отряд, оборонявший город Харьков от германо-австрийских войск.</a:t>
            </a:r>
            <a:endParaRPr lang="ru-RU" dirty="0"/>
          </a:p>
        </p:txBody>
      </p:sp>
      <p:pic>
        <p:nvPicPr>
          <p:cNvPr id="7170" name="Picture 2"/>
          <p:cNvPicPr>
            <a:picLocks noChangeAspect="1" noChangeArrowheads="1"/>
          </p:cNvPicPr>
          <p:nvPr/>
        </p:nvPicPr>
        <p:blipFill>
          <a:blip r:embed="rId2" cstate="print"/>
          <a:srcRect/>
          <a:stretch>
            <a:fillRect/>
          </a:stretch>
        </p:blipFill>
        <p:spPr bwMode="auto">
          <a:xfrm>
            <a:off x="6553200" y="762000"/>
            <a:ext cx="1927514" cy="2786690"/>
          </a:xfrm>
          <a:prstGeom prst="rect">
            <a:avLst/>
          </a:prstGeom>
          <a:noFill/>
          <a:ln w="9525">
            <a:noFill/>
            <a:miter lim="800000"/>
            <a:headEnd/>
            <a:tailEnd/>
          </a:ln>
          <a:effectLst/>
        </p:spPr>
      </p:pic>
    </p:spTree>
    <p:extLst>
      <p:ext uri="{BB962C8B-B14F-4D97-AF65-F5344CB8AC3E}">
        <p14:creationId xmlns:p14="http://schemas.microsoft.com/office/powerpoint/2010/main" val="305664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304800"/>
            <a:ext cx="8229600" cy="1219200"/>
          </a:xfrm>
        </p:spPr>
        <p:txBody>
          <a:bodyPr/>
          <a:lstStyle/>
          <a:p>
            <a:endParaRPr lang="ru-RU" dirty="0"/>
          </a:p>
        </p:txBody>
      </p:sp>
      <p:sp>
        <p:nvSpPr>
          <p:cNvPr id="2" name="Содержимое 1"/>
          <p:cNvSpPr>
            <a:spLocks noGrp="1"/>
          </p:cNvSpPr>
          <p:nvPr>
            <p:ph idx="1"/>
          </p:nvPr>
        </p:nvSpPr>
        <p:spPr>
          <a:xfrm>
            <a:off x="457200" y="457200"/>
            <a:ext cx="8229600" cy="5867400"/>
          </a:xfrm>
        </p:spPr>
        <p:txBody>
          <a:bodyPr>
            <a:normAutofit fontScale="85000" lnSpcReduction="20000"/>
          </a:bodyPr>
          <a:lstStyle/>
          <a:p>
            <a:r>
              <a:rPr lang="ru-RU" dirty="0" smtClean="0"/>
              <a:t>В годы Великой Отечественной войны Маршал Советского Союза К. Е. Ворошилов — член Государственного комитета обороны (ГКО) с его образованием 30.06.1941, с 10 июля 1941 г. главнокомандующий войсками Северо-Западного направления (расформировано 27 августа), затем командующий войсками Ленинградского фронта (с 5 по 14 сентября 1941 года, сменил его Г. К. Жуков), представитель Ставки по формированию войск (сентябрь 1941 года — февраль 1942 года), представитель Ставки Верховного Главнокомандования на </a:t>
            </a:r>
            <a:r>
              <a:rPr lang="ru-RU" dirty="0" err="1" smtClean="0"/>
              <a:t>Волховском</a:t>
            </a:r>
            <a:r>
              <a:rPr lang="ru-RU" dirty="0" smtClean="0"/>
              <a:t> фронте (февраль—сентябрь 1942 года), главнокомандующий партизанским движением (с сентября 1942 года по май 1943 года), председатель Трофейного комитета при ГКО (май—сентябрь 1943 года), председатель Комиссии по вопросам перемирия (сентябрь 1943 года — июнь 1944 года). В 1943 году он участвовал в работе Тегеранской конференции.</a:t>
            </a:r>
            <a:endParaRPr lang="ru-RU" dirty="0"/>
          </a:p>
        </p:txBody>
      </p:sp>
    </p:spTree>
    <p:extLst>
      <p:ext uri="{BB962C8B-B14F-4D97-AF65-F5344CB8AC3E}">
        <p14:creationId xmlns:p14="http://schemas.microsoft.com/office/powerpoint/2010/main" val="136764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Памятник на площади </a:t>
            </a:r>
            <a:r>
              <a:rPr lang="ru-RU" dirty="0" err="1" smtClean="0"/>
              <a:t>Таксим</a:t>
            </a:r>
            <a:r>
              <a:rPr lang="ru-RU" dirty="0" smtClean="0"/>
              <a:t> в Стамбуле.</a:t>
            </a:r>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447800" y="1600200"/>
            <a:ext cx="3427929" cy="4572000"/>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5181600" y="1600200"/>
            <a:ext cx="3312310" cy="4572000"/>
          </a:xfrm>
          <a:prstGeom prst="rect">
            <a:avLst/>
          </a:prstGeom>
          <a:noFill/>
          <a:ln w="9525">
            <a:noFill/>
            <a:miter lim="800000"/>
            <a:headEnd/>
            <a:tailEnd/>
          </a:ln>
          <a:effectLst/>
        </p:spPr>
      </p:pic>
    </p:spTree>
    <p:extLst>
      <p:ext uri="{BB962C8B-B14F-4D97-AF65-F5344CB8AC3E}">
        <p14:creationId xmlns:p14="http://schemas.microsoft.com/office/powerpoint/2010/main" val="1866544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51</TotalTime>
  <Words>520</Words>
  <Application>Microsoft Office PowerPoint</Application>
  <PresentationFormat>Экран (4:3)</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Герой Великой Отечественной войны</vt:lpstr>
      <vt:lpstr>Матросов Александр Матвеевич</vt:lpstr>
      <vt:lpstr>Презентация PowerPoint</vt:lpstr>
      <vt:lpstr>Презентация PowerPoint</vt:lpstr>
      <vt:lpstr>Ворошилов Климент Ефремович   04.02.1881 - 02.12.1969  Дважды Герой Советского Союза Ранние годы….</vt:lpstr>
      <vt:lpstr>Презентация PowerPoint</vt:lpstr>
      <vt:lpstr>Презентация PowerPoint</vt:lpstr>
      <vt:lpstr>Памятник на площади Таксим в Стамбуле.</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Герой Великой Отечественной войны</dc:title>
  <dc:creator>Ольга</dc:creator>
  <cp:lastModifiedBy>user</cp:lastModifiedBy>
  <cp:revision>12</cp:revision>
  <dcterms:created xsi:type="dcterms:W3CDTF">2014-05-07T16:04:55Z</dcterms:created>
  <dcterms:modified xsi:type="dcterms:W3CDTF">2015-05-06T09:57:41Z</dcterms:modified>
</cp:coreProperties>
</file>