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9" r:id="rId4"/>
    <p:sldId id="261" r:id="rId5"/>
    <p:sldId id="260" r:id="rId6"/>
    <p:sldId id="264" r:id="rId7"/>
    <p:sldId id="269" r:id="rId8"/>
    <p:sldId id="270" r:id="rId9"/>
    <p:sldId id="271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B516-10A0-4ADC-A26E-62C95587B8C7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84EC4F-B5B4-4354-8714-5806AA0CA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B516-10A0-4ADC-A26E-62C95587B8C7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EC4F-B5B4-4354-8714-5806AA0CA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B516-10A0-4ADC-A26E-62C95587B8C7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EC4F-B5B4-4354-8714-5806AA0CA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B516-10A0-4ADC-A26E-62C95587B8C7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84EC4F-B5B4-4354-8714-5806AA0CA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B516-10A0-4ADC-A26E-62C95587B8C7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EC4F-B5B4-4354-8714-5806AA0CA1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B516-10A0-4ADC-A26E-62C95587B8C7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EC4F-B5B4-4354-8714-5806AA0CA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B516-10A0-4ADC-A26E-62C95587B8C7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884EC4F-B5B4-4354-8714-5806AA0CA1F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B516-10A0-4ADC-A26E-62C95587B8C7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EC4F-B5B4-4354-8714-5806AA0CA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B516-10A0-4ADC-A26E-62C95587B8C7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EC4F-B5B4-4354-8714-5806AA0CA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B516-10A0-4ADC-A26E-62C95587B8C7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EC4F-B5B4-4354-8714-5806AA0CA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B516-10A0-4ADC-A26E-62C95587B8C7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EC4F-B5B4-4354-8714-5806AA0CA1F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30B516-10A0-4ADC-A26E-62C95587B8C7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84EC4F-B5B4-4354-8714-5806AA0CA1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digo.ru/geo/Africa/Egypt/redse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200" dirty="0"/>
              <a:t>Презентацию подготовил </a:t>
            </a:r>
            <a:br>
              <a:rPr lang="ru-RU" sz="2200" dirty="0"/>
            </a:br>
            <a:r>
              <a:rPr lang="ru-RU" sz="2200" dirty="0"/>
              <a:t>Учитель начальных классов</a:t>
            </a:r>
            <a:br>
              <a:rPr lang="ru-RU" sz="2200" dirty="0"/>
            </a:br>
            <a:r>
              <a:rPr lang="ru-RU" sz="2200" dirty="0"/>
              <a:t>ГБОУ СОШ №270</a:t>
            </a:r>
            <a:br>
              <a:rPr lang="ru-RU" sz="2200" dirty="0"/>
            </a:br>
            <a:r>
              <a:rPr lang="ru-RU" sz="2200" dirty="0"/>
              <a:t>Гандзюк Татьяна Викторовна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458200" cy="20574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Знакомство с</a:t>
            </a:r>
          </a:p>
          <a:p>
            <a:pPr algn="ctr"/>
            <a:r>
              <a:rPr lang="ru-RU" sz="4800" dirty="0" smtClean="0"/>
              <a:t> древним миром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0614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" y="0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229" y="3501008"/>
            <a:ext cx="91274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Georgia"/>
              </a:rPr>
              <a:t>Туристических достопримечательностей в этой стране хоть отбавляй. Главный её аттракцион - </a:t>
            </a:r>
            <a:r>
              <a:rPr lang="ru-RU" b="0" i="0" u="sng" dirty="0" smtClean="0">
                <a:solidFill>
                  <a:srgbClr val="0099FF"/>
                </a:solidFill>
                <a:effectLst/>
                <a:latin typeface="Georgia"/>
                <a:hlinkClick r:id="rId3"/>
              </a:rPr>
              <a:t>Красное море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Georgia"/>
              </a:rPr>
              <a:t>, одно из самых красивых на планете, рай как для любителей дайвинга,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Georgia"/>
              </a:rPr>
              <a:t>сноркелинга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Georgia"/>
              </a:rPr>
              <a:t> 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Georgia"/>
              </a:rPr>
              <a:t>кайтинга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Georgia"/>
              </a:rPr>
              <a:t>, так и для тех, кто всем видам отдыха предпочитает лежание на пляже. Второй по значимости повод посетить Египет - древние руины, крепости, храмы. Предки современных египтян строили так основательно, что эти «руины» смотрятся покрепче нынешних построек. Египетские пирамиды - единственное официальное чудо света, сохранившееся с античных времён. Третий повод - религиозный. Тут и гора Моисея, и коптский монастырь Святого Антония и даже крупнейший в мире исламский университет «Аль-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Georgia"/>
              </a:rPr>
              <a:t>Азхар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Georgia"/>
              </a:rPr>
              <a:t>».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526"/>
            <a:ext cx="284380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8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696200" cy="1222375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Древняя Греция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0" y="5715000"/>
            <a:ext cx="4267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0"/>
            <a:ext cx="4291012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077200" cy="838200"/>
          </a:xfrm>
        </p:spPr>
        <p:txBody>
          <a:bodyPr>
            <a:noAutofit/>
          </a:bodyPr>
          <a:lstStyle/>
          <a:p>
            <a:r>
              <a:rPr lang="ru-RU" sz="6000" dirty="0" smtClean="0"/>
              <a:t>              Греки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Древние греки были удивительно талантливым, весёлым и жизнерадостным народом. Они любили танцы, музыку, спорт. Они создали великолепные легенды о богах т героях- мифы, построили первые в мире театры, заложили основы философии, оставили потомкам поэмы, замечательные произведения архитектуры, скульптуры, живописи.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85800"/>
            <a:ext cx="4495800" cy="60198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В городах Древней Греции допускали роскошь только для общественных построек. Частные жилища были очень скромны и лишены даже самого незначительного комфорта. Очевидно, что люди почти не жили в домах и чаще всего ночевали вне дома, под портиками. Городские улицы, узкие и извилистые, загроможденные вдобавок выступами и балконами первых этажей, были почти недоступны для солнца.</a:t>
            </a:r>
            <a:endParaRPr lang="ru-RU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334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14600"/>
            <a:ext cx="2676524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648200"/>
            <a:ext cx="24574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8674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Керамические изделия!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246" t="8418" r="7822" b="14135"/>
          <a:stretch>
            <a:fillRect/>
          </a:stretch>
        </p:blipFill>
        <p:spPr bwMode="auto">
          <a:xfrm>
            <a:off x="5715000" y="1219200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6250" t="5000" r="56250" b="15000"/>
          <a:stretch>
            <a:fillRect/>
          </a:stretch>
        </p:blipFill>
        <p:spPr bwMode="auto">
          <a:xfrm>
            <a:off x="457200" y="1143000"/>
            <a:ext cx="373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i?id=633260958-0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572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i?id=199141385-1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i?id=126027548-2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ru-RU" altLang="ru-RU">
                <a:solidFill>
                  <a:schemeClr val="bg1"/>
                </a:solidFill>
              </a:rPr>
              <a:t>Кносский дворец</a:t>
            </a: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0" y="3200400"/>
            <a:ext cx="4495800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/>
              <a:t>Кносский дворец - выдающийся памятник архитектуры. В греческой мифологии он назывался Лабиринтом Минотавра. Минотавр - по греческому преданию, чудовище с телом человека и головой быка</a:t>
            </a:r>
          </a:p>
        </p:txBody>
      </p:sp>
    </p:spTree>
    <p:extLst>
      <p:ext uri="{BB962C8B-B14F-4D97-AF65-F5344CB8AC3E}">
        <p14:creationId xmlns:p14="http://schemas.microsoft.com/office/powerpoint/2010/main" val="22653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ru-RU" altLang="ru-RU" sz="2800"/>
              <a:t>Напротив Парфенона находится храм Эрехтейон, посвященный Афине, Посейдону и легендарному афинскому царю Эрехтею. Планировка Эрейхтейона очень сложна и ассиметрична, храм был построен на разных уровнях и разделен на две части.</a:t>
            </a:r>
            <a:r>
              <a:rPr lang="ru-RU" altLang="ru-RU" sz="4000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200400"/>
            <a:ext cx="8229600" cy="2895600"/>
          </a:xfrm>
        </p:spPr>
        <p:txBody>
          <a:bodyPr/>
          <a:lstStyle/>
          <a:p>
            <a:pPr>
              <a:buFontTx/>
              <a:buNone/>
            </a:pPr>
            <a:endParaRPr lang="ru-RU" altLang="ru-RU"/>
          </a:p>
        </p:txBody>
      </p:sp>
      <p:pic>
        <p:nvPicPr>
          <p:cNvPr id="50181" name="Picture 5" descr="85673176_1333711120_yerehte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Древний  Египет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1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Историю Древнего Египта условно можно поделить на пять периодов, в течение которых правили 30 династий фараонов: Раннее, Древнее, Среднее, Новое и Позднее царства (3-1 тыс. до н.э.). Фараоны считались воплощением верховного бога Осириса на земле. Первым фараоном, объединившим Верхний и Нижний Египет, был </a:t>
            </a:r>
            <a:r>
              <a:rPr lang="ru-RU" dirty="0" err="1"/>
              <a:t>Менес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6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185</TotalTime>
  <Words>264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Презентацию подготовил  Учитель начальных классов ГБОУ СОШ №270 Гандзюк Татьяна Викторовна </vt:lpstr>
      <vt:lpstr>Древняя Греция</vt:lpstr>
      <vt:lpstr>              Греки </vt:lpstr>
      <vt:lpstr>Презентация PowerPoint</vt:lpstr>
      <vt:lpstr>Керамические изделия!</vt:lpstr>
      <vt:lpstr>Кносский дворец</vt:lpstr>
      <vt:lpstr>Напротив Парфенона находится храм Эрехтейон, посвященный Афине, Посейдону и легендарному афинскому царю Эрехтею. Планировка Эрейхтейона очень сложна и ассиметрична, храм был построен на разных уровнях и разделен на две части. </vt:lpstr>
      <vt:lpstr>Древний  Египет</vt:lpstr>
      <vt:lpstr>история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Древняя Греция</dc:title>
  <dc:creator>Admin</dc:creator>
  <cp:lastModifiedBy>user</cp:lastModifiedBy>
  <cp:revision>20</cp:revision>
  <dcterms:created xsi:type="dcterms:W3CDTF">2014-01-27T11:43:26Z</dcterms:created>
  <dcterms:modified xsi:type="dcterms:W3CDTF">2015-05-06T10:25:09Z</dcterms:modified>
</cp:coreProperties>
</file>