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13EE-30BB-4A38-9707-E99FDBBE4E95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D92F-7D43-48F3-B225-811CD4819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546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13EE-30BB-4A38-9707-E99FDBBE4E95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D92F-7D43-48F3-B225-811CD4819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250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13EE-30BB-4A38-9707-E99FDBBE4E95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D92F-7D43-48F3-B225-811CD4819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542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13EE-30BB-4A38-9707-E99FDBBE4E95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D92F-7D43-48F3-B225-811CD4819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489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13EE-30BB-4A38-9707-E99FDBBE4E95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D92F-7D43-48F3-B225-811CD4819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186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13EE-30BB-4A38-9707-E99FDBBE4E95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D92F-7D43-48F3-B225-811CD4819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48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13EE-30BB-4A38-9707-E99FDBBE4E95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D92F-7D43-48F3-B225-811CD4819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339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13EE-30BB-4A38-9707-E99FDBBE4E95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D92F-7D43-48F3-B225-811CD4819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457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13EE-30BB-4A38-9707-E99FDBBE4E95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D92F-7D43-48F3-B225-811CD4819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804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13EE-30BB-4A38-9707-E99FDBBE4E95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D92F-7D43-48F3-B225-811CD4819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666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13EE-30BB-4A38-9707-E99FDBBE4E95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D92F-7D43-48F3-B225-811CD4819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08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713EE-30BB-4A38-9707-E99FDBBE4E95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0D92F-7D43-48F3-B225-811CD4819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425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740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626" y="1154243"/>
            <a:ext cx="4527030" cy="452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51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322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121" y="912501"/>
            <a:ext cx="4344290" cy="409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65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3298" y="719528"/>
            <a:ext cx="74501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000FF"/>
                </a:solidFill>
                <a:latin typeface="Gabriola" panose="04040605051002020D02" pitchFamily="82" charset="0"/>
              </a:rPr>
              <a:t>Добро пожаловать </a:t>
            </a:r>
          </a:p>
          <a:p>
            <a:pPr algn="ctr"/>
            <a:r>
              <a:rPr lang="ru-RU" sz="7200" b="1" dirty="0" smtClean="0">
                <a:solidFill>
                  <a:srgbClr val="0000FF"/>
                </a:solidFill>
                <a:latin typeface="Gabriola" panose="04040605051002020D02" pitchFamily="82" charset="0"/>
              </a:rPr>
              <a:t>в страну Фантазия</a:t>
            </a:r>
            <a:endParaRPr lang="ru-RU" sz="7200" b="1" dirty="0">
              <a:solidFill>
                <a:srgbClr val="0000FF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18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5</Words>
  <Application>Microsoft Office PowerPoint</Application>
  <PresentationFormat>Широкоэкранный</PresentationFormat>
  <Paragraphs>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Gabriola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Ерина</dc:creator>
  <cp:lastModifiedBy>Ольга Ерина</cp:lastModifiedBy>
  <cp:revision>5</cp:revision>
  <dcterms:created xsi:type="dcterms:W3CDTF">2015-04-01T19:00:03Z</dcterms:created>
  <dcterms:modified xsi:type="dcterms:W3CDTF">2015-05-05T04:32:14Z</dcterms:modified>
</cp:coreProperties>
</file>