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02518"/>
            <a:ext cx="7772400" cy="1300163"/>
          </a:xfrm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b">
            <a:sp3d extrusionH="57150">
              <a:bevelT w="82550" h="38100" prst="coolSlant"/>
            </a:sp3d>
          </a:bodyPr>
          <a:lstStyle>
            <a:lvl1pPr algn="ctr">
              <a:defRPr sz="6000" b="1" cap="none" spc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E2EC-8B88-4947-A0E8-DE4D94CE0FA2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8C4F4-D8A7-4AE4-BFE2-9775EE87C7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 cap="none" spc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6A50-836B-452C-9A3A-EC958DBCFB25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544E-C82E-41BC-A983-D2CCD8F3C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05E7FB-456B-49ED-A387-4F047FB23EE8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CF33BE-48F8-49C8-869E-4C57EE88D6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Открытка на </a:t>
            </a:r>
            <a:br>
              <a:rPr lang="ru-RU" dirty="0" smtClean="0"/>
            </a:br>
            <a:r>
              <a:rPr lang="ru-RU" dirty="0" smtClean="0"/>
              <a:t>9 МАЯ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Никифорова </a:t>
            </a:r>
            <a:r>
              <a:rPr lang="ru-RU" dirty="0" err="1" smtClean="0"/>
              <a:t>Снежана</a:t>
            </a:r>
            <a:r>
              <a:rPr lang="ru-RU" dirty="0" smtClean="0"/>
              <a:t> Вадимовна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43878" cy="1777991"/>
          </a:xfrm>
        </p:spPr>
        <p:txBody>
          <a:bodyPr/>
          <a:lstStyle/>
          <a:p>
            <a:r>
              <a:rPr lang="ru-RU" sz="2400" b="0" dirty="0" smtClean="0"/>
              <a:t>Готовим цветочки, рисуем их на синей или </a:t>
            </a:r>
            <a:r>
              <a:rPr lang="ru-RU" sz="2400" b="0" dirty="0" err="1" smtClean="0"/>
              <a:t>голубой</a:t>
            </a:r>
            <a:r>
              <a:rPr lang="ru-RU" sz="2400" b="0" dirty="0" smtClean="0"/>
              <a:t> бумаге, на тыльной стороне. Цветочки можно делать произвольной формы и желательно – разного размера</a:t>
            </a:r>
            <a:r>
              <a:rPr lang="ru-RU" sz="2400" b="0" dirty="0" smtClean="0"/>
              <a:t>.</a:t>
            </a:r>
            <a:r>
              <a:rPr lang="ru-RU" sz="2400" b="0" dirty="0" smtClean="0"/>
              <a:t> Вырезаем. Понадобится около 20-ти цветочков.</a:t>
            </a:r>
            <a:r>
              <a:rPr lang="ru-RU" sz="2400" b="0" dirty="0" smtClean="0"/>
              <a:t> </a:t>
            </a:r>
            <a:endParaRPr lang="ru-RU" sz="2400" dirty="0"/>
          </a:p>
        </p:txBody>
      </p:sp>
      <p:pic>
        <p:nvPicPr>
          <p:cNvPr id="6" name="Содержимое 5" descr="podelki-otkrytka-9-maya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6191293" cy="46434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 smtClean="0"/>
              <a:t>На зеленой бумаге рисуем листики. Несколько – маленьких, для завершения ветки, остальные – побольше.</a:t>
            </a:r>
            <a:endParaRPr lang="ru-RU" sz="2400" dirty="0"/>
          </a:p>
        </p:txBody>
      </p:sp>
      <p:pic>
        <p:nvPicPr>
          <p:cNvPr id="4" name="Содержимое 3" descr="podelki-otkrytka-9-maya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6286544" cy="47149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Готовим веточки.</a:t>
            </a:r>
            <a:endParaRPr lang="ru-RU" dirty="0"/>
          </a:p>
        </p:txBody>
      </p:sp>
      <p:pic>
        <p:nvPicPr>
          <p:cNvPr id="4" name="Содержимое 3" descr="podelki-otkrytka-9-maya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5" y="1285860"/>
            <a:ext cx="6191293" cy="50720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 smtClean="0"/>
              <a:t>Теперь размещаем цветы на открытке к 9 мая. Сначала составляем композицию, потом приклеиваем их клеем за серединку, для создания объема.</a:t>
            </a:r>
            <a:endParaRPr lang="ru-RU" sz="2400" dirty="0"/>
          </a:p>
        </p:txBody>
      </p:sp>
      <p:pic>
        <p:nvPicPr>
          <p:cNvPr id="4" name="Содержимое 3" descr="podelki-otkrytka-9-maya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6286544" cy="47149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Размещаем и приклеиваем листочки.</a:t>
            </a:r>
            <a:endParaRPr lang="ru-RU" dirty="0"/>
          </a:p>
        </p:txBody>
      </p:sp>
      <p:pic>
        <p:nvPicPr>
          <p:cNvPr id="4" name="Содержимое 3" descr="podelki-otkrytka-9-may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6286544" cy="47149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0" dirty="0" smtClean="0"/>
              <a:t>С помощью крупного желтого бисера – делаем цветочкам серединки. Бусины отлично держатся на обычном ПВА, надо только дать клею хорошенько высохнуть.</a:t>
            </a:r>
            <a:endParaRPr lang="ru-RU" sz="2400" dirty="0"/>
          </a:p>
        </p:txBody>
      </p:sp>
      <p:pic>
        <p:nvPicPr>
          <p:cNvPr id="4" name="Содержимое 3" descr="podelki-otkrytka-9-maya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6286544" cy="47149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86700" cy="1325563"/>
          </a:xfrm>
        </p:spPr>
        <p:txBody>
          <a:bodyPr/>
          <a:lstStyle/>
          <a:p>
            <a:pPr algn="just"/>
            <a:r>
              <a:rPr lang="ru-RU" sz="2400" b="0" dirty="0" smtClean="0"/>
              <a:t>Теперь пишем </a:t>
            </a:r>
            <a:r>
              <a:rPr lang="ru-RU" sz="2400" b="0" dirty="0" smtClean="0"/>
              <a:t>ручкой </a:t>
            </a:r>
            <a:r>
              <a:rPr lang="ru-RU" sz="2400" b="0" dirty="0" smtClean="0"/>
              <a:t>или же </a:t>
            </a:r>
            <a:r>
              <a:rPr lang="ru-RU" sz="2400" b="0" dirty="0" smtClean="0"/>
              <a:t>фломастером </a:t>
            </a:r>
            <a:r>
              <a:rPr lang="ru-RU" sz="2400" b="0" dirty="0" smtClean="0"/>
              <a:t>на нашей открытке к 9 мая: «День Победы» или «Поздравляем», или любую другую надпись на свое усмотрение.</a:t>
            </a:r>
            <a:endParaRPr lang="ru-RU" sz="2400" dirty="0"/>
          </a:p>
        </p:txBody>
      </p:sp>
      <p:pic>
        <p:nvPicPr>
          <p:cNvPr id="4" name="Содержимое 3" descr="podelki-otkrytka-9-maya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1643050"/>
            <a:ext cx="6381795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мая ДЕНЬ ПОБЕДЫ</a:t>
            </a:r>
            <a:endParaRPr lang="ru-RU" dirty="0"/>
          </a:p>
        </p:txBody>
      </p:sp>
      <p:pic>
        <p:nvPicPr>
          <p:cNvPr id="4" name="Содержимое 3" descr="podelki-otkrytka-9-maya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50996"/>
            <a:ext cx="7143800" cy="43926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</a:t>
            </a:r>
            <a:r>
              <a:rPr lang="ru-RU" dirty="0" err="1" smtClean="0"/>
              <a:t>погадобится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Клей</a:t>
            </a:r>
          </a:p>
          <a:p>
            <a:r>
              <a:rPr lang="ru-RU" sz="5400" dirty="0" smtClean="0"/>
              <a:t>Ножницы</a:t>
            </a:r>
          </a:p>
          <a:p>
            <a:r>
              <a:rPr lang="ru-RU" sz="5400" dirty="0" smtClean="0"/>
              <a:t>Цветная бумага</a:t>
            </a:r>
          </a:p>
          <a:p>
            <a:r>
              <a:rPr lang="ru-RU" sz="5400" dirty="0" smtClean="0"/>
              <a:t>Картон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0" dirty="0" smtClean="0"/>
              <a:t>Берем лист картона, сгибаем его пополам. Для этого по линии сгиба проводим ножницами. Переворачиваем лист горизонтально, именно так мы будем работать дальше.</a:t>
            </a:r>
            <a:endParaRPr lang="ru-RU" sz="2400" dirty="0"/>
          </a:p>
        </p:txBody>
      </p:sp>
      <p:pic>
        <p:nvPicPr>
          <p:cNvPr id="4" name="Содержимое 3" descr="podelki-otkrytka-9-may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6357982" cy="4768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dirty="0" smtClean="0"/>
              <a:t>красная </a:t>
            </a:r>
            <a:r>
              <a:rPr lang="ru-RU" sz="2000" b="0" dirty="0" smtClean="0"/>
              <a:t>цветная бумага, </a:t>
            </a:r>
            <a:r>
              <a:rPr lang="ru-RU" sz="2000" b="0" dirty="0" smtClean="0"/>
              <a:t>отрезаете </a:t>
            </a:r>
            <a:r>
              <a:rPr lang="ru-RU" sz="2000" b="0" dirty="0" smtClean="0"/>
              <a:t>от нее полоску вдоль листа шириной 2 см. Если же бумага окрашена только с одной стороны – сгибаем лист вдвое, склеиваем и получаем полоску, красную с двух сторон.</a:t>
            </a:r>
            <a:endParaRPr lang="ru-RU" sz="2000" dirty="0"/>
          </a:p>
        </p:txBody>
      </p:sp>
      <p:pic>
        <p:nvPicPr>
          <p:cNvPr id="4" name="Содержимое 3" descr="podelki-otkrytka-9-maya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1714488"/>
            <a:ext cx="6096043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0" dirty="0" smtClean="0"/>
              <a:t>Далее, с помощью ножниц, закручиваем полоску с двух сторон.</a:t>
            </a:r>
            <a:endParaRPr lang="ru-RU" sz="2400" dirty="0"/>
          </a:p>
        </p:txBody>
      </p:sp>
      <p:pic>
        <p:nvPicPr>
          <p:cNvPr id="4" name="Содержимое 3" descr="podelki-otkrytka-9-maya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1500174"/>
            <a:ext cx="6381795" cy="47863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Потом загибаем снизу наискосок, делая «крючок» девятки.</a:t>
            </a:r>
            <a:endParaRPr lang="ru-RU" dirty="0"/>
          </a:p>
        </p:txBody>
      </p:sp>
      <p:pic>
        <p:nvPicPr>
          <p:cNvPr id="4" name="Содержимое 3" descr="podelki-otkrytka-9-maya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6096043" cy="45720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dirty="0" smtClean="0"/>
              <a:t>Размещаем полоску на будущей открытке под углом, приклеиваем только прямую линию, нижний загиб оставляем свободным, как и часть полосы сверху – из нее будем формировать «круг» нашей цифры 9.</a:t>
            </a:r>
            <a:endParaRPr lang="ru-RU" sz="2000" dirty="0"/>
          </a:p>
        </p:txBody>
      </p:sp>
      <p:pic>
        <p:nvPicPr>
          <p:cNvPr id="4" name="Содержимое 3" descr="podelki-otkrytka-9-maya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1857364"/>
            <a:ext cx="6381795" cy="47863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0" dirty="0" smtClean="0"/>
              <a:t>Теперь делаем девятку. Загибаем верхнюю часть полоски, при необходимости – лишнее отрезаем, делаем отметку карандашом и клеим, как показано</a:t>
            </a:r>
            <a:endParaRPr lang="ru-RU" sz="2400" dirty="0"/>
          </a:p>
        </p:txBody>
      </p:sp>
      <p:pic>
        <p:nvPicPr>
          <p:cNvPr id="4" name="Содержимое 3" descr="podelki-otkrytka-9-maya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1643050"/>
            <a:ext cx="6191293" cy="4643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ablon6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shablon64</Template>
  <TotalTime>26</TotalTime>
  <Words>301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shablon64</vt:lpstr>
      <vt:lpstr>Открытка на  9 МАЯ</vt:lpstr>
      <vt:lpstr>9 мая ДЕНЬ ПОБЕДЫ</vt:lpstr>
      <vt:lpstr>Нам погадобится:</vt:lpstr>
      <vt:lpstr>Берем лист картона, сгибаем его пополам. Для этого по линии сгиба проводим ножницами. Переворачиваем лист горизонтально, именно так мы будем работать дальше.</vt:lpstr>
      <vt:lpstr>красная цветная бумага, отрезаете от нее полоску вдоль листа шириной 2 см. Если же бумага окрашена только с одной стороны – сгибаем лист вдвое, склеиваем и получаем полоску, красную с двух сторон.</vt:lpstr>
      <vt:lpstr>Далее, с помощью ножниц, закручиваем полоску с двух сторон.</vt:lpstr>
      <vt:lpstr>Потом загибаем снизу наискосок, делая «крючок» девятки.</vt:lpstr>
      <vt:lpstr>Размещаем полоску на будущей открытке под углом, приклеиваем только прямую линию, нижний загиб оставляем свободным, как и часть полосы сверху – из нее будем формировать «круг» нашей цифры 9.</vt:lpstr>
      <vt:lpstr>Теперь делаем девятку. Загибаем верхнюю часть полоски, при необходимости – лишнее отрезаем, делаем отметку карандашом и клеим, как показано</vt:lpstr>
      <vt:lpstr>Готовим цветочки, рисуем их на синей или голубой бумаге, на тыльной стороне. Цветочки можно делать произвольной формы и желательно – разного размера. Вырезаем. Понадобится около 20-ти цветочков. </vt:lpstr>
      <vt:lpstr>На зеленой бумаге рисуем листики. Несколько – маленьких, для завершения ветки, остальные – побольше.</vt:lpstr>
      <vt:lpstr>Готовим веточки.</vt:lpstr>
      <vt:lpstr>Теперь размещаем цветы на открытке к 9 мая. Сначала составляем композицию, потом приклеиваем их клеем за серединку, для создания объема.</vt:lpstr>
      <vt:lpstr>Размещаем и приклеиваем листочки.</vt:lpstr>
      <vt:lpstr>С помощью крупного желтого бисера – делаем цветочкам серединки. Бусины отлично держатся на обычном ПВА, надо только дать клею хорошенько высохнуть.</vt:lpstr>
      <vt:lpstr>Теперь пишем ручкой или же фломастером на нашей открытке к 9 мая: «День Победы» или «Поздравляем», или любую другую надпись на свое усмотрение.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на  9 МАЯ</dc:title>
  <dc:creator>home</dc:creator>
  <cp:lastModifiedBy>home</cp:lastModifiedBy>
  <cp:revision>3</cp:revision>
  <dcterms:created xsi:type="dcterms:W3CDTF">2015-05-06T17:05:53Z</dcterms:created>
  <dcterms:modified xsi:type="dcterms:W3CDTF">2015-05-06T17:32:18Z</dcterms:modified>
</cp:coreProperties>
</file>