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5" r:id="rId3"/>
    <p:sldId id="320" r:id="rId4"/>
    <p:sldId id="279" r:id="rId5"/>
    <p:sldId id="285" r:id="rId6"/>
    <p:sldId id="292" r:id="rId7"/>
    <p:sldId id="295" r:id="rId8"/>
    <p:sldId id="31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3576" autoAdjust="0"/>
    <p:restoredTop sz="83770" autoAdjust="0"/>
  </p:normalViewPr>
  <p:slideViewPr>
    <p:cSldViewPr>
      <p:cViewPr>
        <p:scale>
          <a:sx n="48" d="100"/>
          <a:sy n="48" d="100"/>
        </p:scale>
        <p:origin x="-178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29D83-0F86-49B9-BD97-AA60FE333E2A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BD3B0-99EF-4585-BD9D-B71077F012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66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 flipV="1">
            <a:off x="5818448" y="7943192"/>
            <a:ext cx="1971600" cy="288032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784976" cy="30963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МБОУ «Прогимназия «Сообщество»</a:t>
            </a:r>
          </a:p>
          <a:p>
            <a:pPr marL="45720" indent="0" algn="ctr">
              <a:buNone/>
            </a:pPr>
            <a:endParaRPr lang="ru-RU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Фотоотчет воспитательной работы в 1 «Б» классе</a:t>
            </a:r>
          </a:p>
          <a:p>
            <a:pPr marL="45720" indent="0" algn="ctr">
              <a:buNone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2014-2015 учебный год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22001" y="3349462"/>
            <a:ext cx="7992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987824" y="4653608"/>
            <a:ext cx="5904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                        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3995936" y="3603379"/>
            <a:ext cx="4680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Учитель начальных классов</a:t>
            </a:r>
          </a:p>
          <a:p>
            <a:pPr algn="r"/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4221089"/>
            <a:ext cx="55270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Муртазина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Лилия </a:t>
            </a:r>
          </a:p>
          <a:p>
            <a:pPr algn="just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Мавлидзяновна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5392781"/>
            <a:ext cx="68592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Г. Нефтеюганск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5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07704" y="6957392"/>
            <a:ext cx="1698591" cy="50612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2880320" cy="331236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Первоклашки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Блузки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кружевные,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Белые рубашки,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Лица озорные –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Это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первоклашки!</a:t>
            </a: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школу вереницей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Все несут букеты: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– Мы идем учиться,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 свидания, лето!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Марина\Desktop\t3KDo1ppkc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277" y="407676"/>
            <a:ext cx="53285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54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3B5~1\AppData\Local\Temp\Rar$DIa0.788\2015-04-25 11.40.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856" y="285729"/>
            <a:ext cx="8318548" cy="625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7677472"/>
            <a:ext cx="720078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96944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Мы активные участники дистанционных конкурсов</a:t>
            </a:r>
            <a:endParaRPr lang="ru-RU" sz="2800" dirty="0"/>
          </a:p>
        </p:txBody>
      </p:sp>
      <p:pic>
        <p:nvPicPr>
          <p:cNvPr id="16386" name="Picture 2" descr="C:\Documents and Settings\ProhorovaEI\Рабочий стол\газета\печать фото\1 класс\IMG_9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04856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30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52928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Готовимся к выставке</a:t>
            </a:r>
          </a:p>
          <a:p>
            <a:pPr marL="45720" indent="0" algn="ctr">
              <a:buNone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«Народный костюм»</a:t>
            </a:r>
            <a:endParaRPr lang="ru-RU" sz="3200" dirty="0"/>
          </a:p>
        </p:txBody>
      </p:sp>
      <p:pic>
        <p:nvPicPr>
          <p:cNvPr id="5" name="Picture 2" descr="E:\DCIM\100CANON\IMG_9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929618" cy="4286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8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428604"/>
            <a:ext cx="8286808" cy="15001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Проектная задача «Ордена и медали Великой Отечественной войны»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C:\Users\Пользователь\Desktop\23\IMG_9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428604"/>
            <a:ext cx="8429684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Днем Защитника Отечества</a:t>
            </a:r>
            <a:endParaRPr lang="ru-RU" sz="3600" dirty="0"/>
          </a:p>
        </p:txBody>
      </p:sp>
      <p:pic>
        <p:nvPicPr>
          <p:cNvPr id="3074" name="Picture 2" descr="C:\Users\Пользователь\Desktop\23\IMG_9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128000" cy="49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428604"/>
            <a:ext cx="8286808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Цветы для мамы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C:\Users\Пользователь\Desktop\IMG_9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58113" cy="4944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537</TotalTime>
  <Words>64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«МБОУ  </dc:title>
  <cp:lastModifiedBy>Пользователь</cp:lastModifiedBy>
  <cp:revision>60</cp:revision>
  <dcterms:modified xsi:type="dcterms:W3CDTF">2015-05-06T15:32:41Z</dcterms:modified>
</cp:coreProperties>
</file>