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100" d="100"/>
          <a:sy n="100" d="100"/>
        </p:scale>
        <p:origin x="-51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A9F5-D325-4371-9DAF-20A53D1F02B4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091-28D3-4D1C-8023-34DC7A8FC3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A9F5-D325-4371-9DAF-20A53D1F02B4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091-28D3-4D1C-8023-34DC7A8FC3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A9F5-D325-4371-9DAF-20A53D1F02B4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091-28D3-4D1C-8023-34DC7A8FC3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A9F5-D325-4371-9DAF-20A53D1F02B4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091-28D3-4D1C-8023-34DC7A8FC3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A9F5-D325-4371-9DAF-20A53D1F02B4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091-28D3-4D1C-8023-34DC7A8FC3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A9F5-D325-4371-9DAF-20A53D1F02B4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091-28D3-4D1C-8023-34DC7A8FC3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A9F5-D325-4371-9DAF-20A53D1F02B4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091-28D3-4D1C-8023-34DC7A8FC3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A9F5-D325-4371-9DAF-20A53D1F02B4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091-28D3-4D1C-8023-34DC7A8FC3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A9F5-D325-4371-9DAF-20A53D1F02B4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091-28D3-4D1C-8023-34DC7A8FC3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A9F5-D325-4371-9DAF-20A53D1F02B4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091-28D3-4D1C-8023-34DC7A8FC3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A9F5-D325-4371-9DAF-20A53D1F02B4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091-28D3-4D1C-8023-34DC7A8FC3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A9F5-D325-4371-9DAF-20A53D1F02B4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9091-28D3-4D1C-8023-34DC7A8FC3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игры и игрушки </a:t>
            </a:r>
            <a:br>
              <a:rPr lang="ru-RU" sz="6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Пузачкова</a:t>
            </a: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Ироида</a:t>
            </a: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Алексеевна.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 рассказ детям о народных игрушках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 поделки с детьми сделанные своими руками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 пальчиковые куклы «мини театр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ГБОУ СОШ№1693 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i="1" u="sng" dirty="0" smtClean="0">
                <a:solidFill>
                  <a:schemeClr val="bg1"/>
                </a:solidFill>
              </a:rPr>
              <a:t>Цель исследования: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Пробудить интерес детей к русской народной  культуре.</a:t>
            </a:r>
          </a:p>
          <a:p>
            <a:pPr>
              <a:buNone/>
            </a:pPr>
            <a:r>
              <a:rPr lang="ru-RU" sz="2800" b="1" i="1" u="sng" dirty="0" smtClean="0">
                <a:solidFill>
                  <a:schemeClr val="bg1"/>
                </a:solidFill>
              </a:rPr>
              <a:t>Задачи проекта: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Познакомиться с  историей возникновения народной куклы.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Изучить виды кукол.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Изучить технологию изготовления народных кукол.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Изготовить </a:t>
            </a:r>
            <a:r>
              <a:rPr lang="ru-RU" sz="2800" b="1" dirty="0" err="1" smtClean="0">
                <a:solidFill>
                  <a:schemeClr val="bg1"/>
                </a:solidFill>
              </a:rPr>
              <a:t>обереговые</a:t>
            </a:r>
            <a:r>
              <a:rPr lang="ru-RU" sz="2800" b="1" dirty="0" smtClean="0">
                <a:solidFill>
                  <a:schemeClr val="bg1"/>
                </a:solidFill>
              </a:rPr>
              <a:t> и игровые куклы.</a:t>
            </a:r>
          </a:p>
          <a:p>
            <a:pPr>
              <a:buNone/>
            </a:pPr>
            <a:r>
              <a:rPr lang="ru-RU" sz="2800" b="1" i="1" u="sng" dirty="0" smtClean="0">
                <a:solidFill>
                  <a:schemeClr val="bg1"/>
                </a:solidFill>
              </a:rPr>
              <a:t>Этапы реализации проекта.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Знакомство с историей возникновения народной куклы.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Изучение видов кукол.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Изучение технологии изготовления </a:t>
            </a:r>
            <a:r>
              <a:rPr lang="ru-RU" sz="2800" b="1" dirty="0" smtClean="0">
                <a:solidFill>
                  <a:schemeClr val="bg1"/>
                </a:solidFill>
              </a:rPr>
              <a:t>кукол.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Изготовление </a:t>
            </a:r>
            <a:r>
              <a:rPr lang="ru-RU" sz="2800" b="1" dirty="0" err="1" smtClean="0">
                <a:solidFill>
                  <a:schemeClr val="bg1"/>
                </a:solidFill>
              </a:rPr>
              <a:t>обереговых</a:t>
            </a:r>
            <a:r>
              <a:rPr lang="ru-RU" sz="2800" b="1" dirty="0" smtClean="0">
                <a:solidFill>
                  <a:schemeClr val="bg1"/>
                </a:solidFill>
              </a:rPr>
              <a:t> и игровых </a:t>
            </a:r>
            <a:r>
              <a:rPr lang="ru-RU" sz="2800" b="1" dirty="0" smtClean="0">
                <a:solidFill>
                  <a:schemeClr val="bg1"/>
                </a:solidFill>
              </a:rPr>
              <a:t>кукол.</a:t>
            </a:r>
          </a:p>
          <a:p>
            <a:pPr>
              <a:buNone/>
            </a:pPr>
            <a:r>
              <a:rPr lang="ru-RU" sz="2800" b="1" i="1" u="sng" dirty="0" smtClean="0">
                <a:solidFill>
                  <a:schemeClr val="bg1"/>
                </a:solidFill>
              </a:rPr>
              <a:t>Методы</a:t>
            </a:r>
            <a:r>
              <a:rPr lang="ru-RU" sz="2800" b="1" i="1" u="sng" dirty="0" smtClean="0">
                <a:solidFill>
                  <a:schemeClr val="bg1"/>
                </a:solidFill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</a:rPr>
              <a:t> исследовательские; социальный опрос и анализ результатов; практические.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00150 (1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785794"/>
            <a:ext cx="3394472" cy="5340369"/>
          </a:xfrm>
        </p:spPr>
      </p:pic>
      <p:pic>
        <p:nvPicPr>
          <p:cNvPr id="7" name="Содержимое 6" descr="P100014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071546"/>
            <a:ext cx="4038600" cy="43061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00151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785794"/>
            <a:ext cx="7715304" cy="5340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0003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071546"/>
            <a:ext cx="4038600" cy="4306110"/>
          </a:xfrm>
        </p:spPr>
      </p:pic>
      <p:pic>
        <p:nvPicPr>
          <p:cNvPr id="10" name="Содержимое 9" descr="P1000149 (1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071546"/>
            <a:ext cx="4038600" cy="43061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Выбранная </a:t>
            </a:r>
            <a:r>
              <a:rPr lang="ru-RU" sz="2400" b="1" dirty="0" smtClean="0">
                <a:solidFill>
                  <a:schemeClr val="bg1"/>
                </a:solidFill>
              </a:rPr>
              <a:t>тема показалась нам интересной потому, </a:t>
            </a:r>
            <a:r>
              <a:rPr lang="ru-RU" sz="2400" b="1" dirty="0" smtClean="0">
                <a:solidFill>
                  <a:schemeClr val="bg1"/>
                </a:solidFill>
              </a:rPr>
              <a:t>что кукла </a:t>
            </a:r>
            <a:r>
              <a:rPr lang="ru-RU" sz="2400" b="1" dirty="0" smtClean="0">
                <a:solidFill>
                  <a:schemeClr val="bg1"/>
                </a:solidFill>
              </a:rPr>
              <a:t>– самая древняя и наиболее популярная игрушка. Она обязательный спутник детских игр и самое доступное детям произведение искусства. В наше время на прилавках магазинов можно увидеть много красивых игрушек. Но они сделаны на фабрике и не несут тепла души их создателей. Поэтому мы считаем, что в 21 веке дети вновь должны видеть не только игрушки изготовленные машинами, но и своими руками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Мы решили изучить эту тему, чтобы выяснить, когда появились традиционные тряпичные куклы, какие традиционные куклы были у русского народа, какое назначение имела каждая кукла, до какого возраста играли дети в куклы. Было также интересно узнать технологию изготовления традиционной народной куклы.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158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Неделя игры и игрушки  Пузачкова. Ироида. Алексеевна. </vt:lpstr>
      <vt:lpstr>Слайд 2</vt:lpstr>
      <vt:lpstr>Слайд 3</vt:lpstr>
      <vt:lpstr>Слайд 4</vt:lpstr>
      <vt:lpstr>Слайд 5</vt:lpstr>
      <vt:lpstr>Слайд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Неделя игры и игрушки  Пузачкова И.А  </dc:title>
  <dc:creator>1</dc:creator>
  <cp:lastModifiedBy>1</cp:lastModifiedBy>
  <cp:revision>8</cp:revision>
  <dcterms:created xsi:type="dcterms:W3CDTF">2013-11-15T18:23:40Z</dcterms:created>
  <dcterms:modified xsi:type="dcterms:W3CDTF">2013-11-16T19:24:53Z</dcterms:modified>
</cp:coreProperties>
</file>