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61" r:id="rId3"/>
    <p:sldId id="26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48E8E-5612-4896-9458-96D17064D36F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F5E91-7BF8-4333-A136-19566D935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47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F5E91-7BF8-4333-A136-19566D9352E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57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5752-A7B7-41A8-B18E-78251874D44F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939-D1A4-4F4C-9C2E-DCFF7FF94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5752-A7B7-41A8-B18E-78251874D44F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939-D1A4-4F4C-9C2E-DCFF7FF94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5752-A7B7-41A8-B18E-78251874D44F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939-D1A4-4F4C-9C2E-DCFF7FF94DB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5752-A7B7-41A8-B18E-78251874D44F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939-D1A4-4F4C-9C2E-DCFF7FF94D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5752-A7B7-41A8-B18E-78251874D44F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939-D1A4-4F4C-9C2E-DCFF7FF94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5752-A7B7-41A8-B18E-78251874D44F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939-D1A4-4F4C-9C2E-DCFF7FF94DB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5752-A7B7-41A8-B18E-78251874D44F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939-D1A4-4F4C-9C2E-DCFF7FF94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5752-A7B7-41A8-B18E-78251874D44F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939-D1A4-4F4C-9C2E-DCFF7FF94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5752-A7B7-41A8-B18E-78251874D44F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939-D1A4-4F4C-9C2E-DCFF7FF94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5752-A7B7-41A8-B18E-78251874D44F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939-D1A4-4F4C-9C2E-DCFF7FF94DB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5752-A7B7-41A8-B18E-78251874D44F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939-D1A4-4F4C-9C2E-DCFF7FF94DB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A945752-A7B7-41A8-B18E-78251874D44F}" type="datetimeFigureOut">
              <a:rPr lang="ru-RU" smtClean="0"/>
              <a:t>12.08.2014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8CC939-D1A4-4F4C-9C2E-DCFF7FF94DB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53894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en-US" sz="15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en-US" sz="15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en-US" sz="1500" b="1" i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en-US" sz="1500" b="1" i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2400" b="1" i="1" u="sng" dirty="0">
                <a:solidFill>
                  <a:srgbClr val="C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НОД по образовательной области «Познание» (развитие сенсорной культуры).</a:t>
            </a:r>
            <a:br>
              <a:rPr lang="ru-RU" sz="2400" b="1" i="1" u="sng" dirty="0">
                <a:solidFill>
                  <a:srgbClr val="C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2400" b="1" i="1" u="sng" dirty="0">
                <a:solidFill>
                  <a:srgbClr val="C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Тема: «Построим дом для Дружка» (II мл. гр</a:t>
            </a: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.).</a:t>
            </a:r>
            <a:r>
              <a:rPr lang="ru-RU" sz="24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                                       </a:t>
            </a:r>
            <a:r>
              <a:rPr lang="en-US" sz="24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en-US" sz="24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15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Цель</a:t>
            </a:r>
            <a:r>
              <a:rPr lang="ru-RU" sz="1500" b="1" i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:</a:t>
            </a:r>
            <a:r>
              <a:rPr lang="ru-RU" sz="1500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ru-RU" sz="15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знакомить детей с новой формой – треугольник.</a:t>
            </a:r>
            <a:br>
              <a:rPr lang="ru-RU" sz="15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1500" b="1" i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Задачи:</a:t>
            </a:r>
            <a:r>
              <a:rPr lang="ru-RU" sz="15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познакомить детей с новой формой - треугольник; </a:t>
            </a:r>
            <a:r>
              <a:rPr lang="ru-RU" sz="15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закрепить </a:t>
            </a:r>
            <a:r>
              <a:rPr lang="ru-RU" sz="15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известные формы - круг и квадрат. Продолжать учить обследовать геометрические фигуры (обводить пальцем контуры, называть их), закреплять основные цвета; развивать зрительное восприятие, чувство ритма; воспитывать любовь к домашним животным, пробуждать интерес к творческим проявлениям в </a:t>
            </a:r>
            <a:r>
              <a:rPr lang="ru-RU" sz="15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игре.</a:t>
            </a:r>
            <a:br>
              <a:rPr lang="ru-RU" sz="15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1600" b="1" i="1" u="sng" dirty="0">
                <a:solidFill>
                  <a:srgbClr val="073E87">
                    <a:lumMod val="50000"/>
                  </a:srgb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Материалы: </a:t>
            </a:r>
            <a:r>
              <a:rPr lang="ru-RU" sz="1600" b="1" i="1" dirty="0">
                <a:solidFill>
                  <a:srgbClr val="073E87">
                    <a:lumMod val="50000"/>
                  </a:srgb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иллюстрации с изображением осени, одежды людей осенью, как люди собирают урожай, изображение конуры; щенок – игрушка;  треугольники, круги, квадраты, наборы геом. фигур на каждого; блоки </a:t>
            </a:r>
            <a:r>
              <a:rPr lang="ru-RU" sz="1600" b="1" i="1" dirty="0" err="1">
                <a:solidFill>
                  <a:srgbClr val="073E87">
                    <a:lumMod val="50000"/>
                  </a:srgb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Дьенеша</a:t>
            </a:r>
            <a:r>
              <a:rPr lang="ru-RU" sz="1600" b="1" i="1" dirty="0">
                <a:solidFill>
                  <a:srgbClr val="073E87">
                    <a:lumMod val="50000"/>
                  </a:srgb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; аудиозапись «Песенка про щенка» И. Русских.</a:t>
            </a:r>
            <a:br>
              <a:rPr lang="ru-RU" sz="1600" b="1" i="1" dirty="0">
                <a:solidFill>
                  <a:srgbClr val="073E87">
                    <a:lumMod val="50000"/>
                  </a:srgb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1600" b="1" i="1" u="sng" dirty="0">
                <a:solidFill>
                  <a:srgbClr val="073E87">
                    <a:lumMod val="50000"/>
                  </a:srgb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Интеграция ОО: </a:t>
            </a:r>
            <a:r>
              <a:rPr lang="ru-RU" sz="1600" b="1" i="1" dirty="0">
                <a:solidFill>
                  <a:srgbClr val="073E87">
                    <a:lumMod val="50000"/>
                  </a:srgb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«Познание», «Коммуникация», «Музыка», «Социализация», «Физическая культура», «Здоровье».</a:t>
            </a:r>
            <a:endParaRPr lang="ru-RU" sz="15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76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51520" y="338752"/>
            <a:ext cx="8640960" cy="547260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028343"/>
            <a:ext cx="820891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 НОД:</a:t>
            </a:r>
          </a:p>
          <a:p>
            <a:r>
              <a:rPr lang="ru-RU" sz="1400" b="1" i="1" dirty="0" smtClean="0">
                <a:solidFill>
                  <a:srgbClr val="05E0DB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i="1" dirty="0">
                <a:solidFill>
                  <a:srgbClr val="05E0DB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sz="1400" b="1" i="1" dirty="0">
                <a:solidFill>
                  <a:srgbClr val="C6E7FC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ребята, какое сейчас время года? (осень).</a:t>
            </a:r>
          </a:p>
          <a:p>
            <a:r>
              <a:rPr lang="ru-RU" sz="1400" b="1" i="1" dirty="0">
                <a:solidFill>
                  <a:srgbClr val="C6E7FC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(Рассматривание иллюстраций, беседа по ним, обратить внимание на «краски осени»).</a:t>
            </a:r>
          </a:p>
          <a:p>
            <a:r>
              <a:rPr lang="ru-RU" sz="1400" b="1" i="1" dirty="0">
                <a:solidFill>
                  <a:srgbClr val="05E0DB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В.: </a:t>
            </a:r>
            <a:r>
              <a:rPr lang="ru-RU" sz="1400" b="1" i="1" dirty="0">
                <a:solidFill>
                  <a:srgbClr val="C6E7FC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да, поздняя осень. Как вы определили, что осень? (небо хмурое, пасмурное, иногда идёт дождь, на улице холодно).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В.: </a:t>
            </a:r>
            <a:r>
              <a:rPr lang="ru-RU" sz="1400" b="1" i="1" dirty="0">
                <a:solidFill>
                  <a:srgbClr val="C6E7FC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совсем скоро начнётся зима. Как люди готовятся к зиме? (одевают тёплую одежду, </a:t>
            </a:r>
            <a:r>
              <a:rPr lang="ru-RU" sz="1400" b="1" i="1" dirty="0" smtClean="0">
                <a:solidFill>
                  <a:srgbClr val="C6E7FC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собирают </a:t>
            </a:r>
            <a:r>
              <a:rPr lang="ru-RU" sz="1400" b="1" i="1" dirty="0">
                <a:solidFill>
                  <a:srgbClr val="C6E7FC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урожай).</a:t>
            </a:r>
          </a:p>
          <a:p>
            <a:r>
              <a:rPr lang="ru-RU" sz="1400" b="1" i="1" dirty="0">
                <a:solidFill>
                  <a:srgbClr val="05E0DB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В.: </a:t>
            </a:r>
            <a:r>
              <a:rPr lang="ru-RU" sz="1400" b="1" i="1" dirty="0">
                <a:solidFill>
                  <a:srgbClr val="C6E7FC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а как животные готовятся к зиме? (делают запасы на зиму, утепляют своё жилище, шубки (шерсть) у них становятся теплее).</a:t>
            </a:r>
          </a:p>
          <a:p>
            <a:r>
              <a:rPr lang="ru-RU" sz="1400" i="1" dirty="0">
                <a:solidFill>
                  <a:srgbClr val="C6E7FC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Стук в дверь. Появляется щенок Дружок</a:t>
            </a: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14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В.: </a:t>
            </a:r>
            <a:r>
              <a:rPr lang="ru-RU" sz="14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это? (щенок). Что же он такой печальный? Ой, что это? (На ошейнике записка: «Из – за сильного ветра был сломан домик Дружка. На улице очень холодно, щенку негде жить. Ребята, помогите, постройте новый дом для Дружка»).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В.: </a:t>
            </a:r>
            <a:r>
              <a:rPr lang="ru-RU" sz="14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что, ребята, поможем? А как называется домик у собаки? (конура).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В.: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посмотрите на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фланелеграф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. Что это? (Конура).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В.: </a:t>
            </a:r>
            <a:r>
              <a:rPr lang="ru-RU" sz="14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каких геометрических фигур она состоит? (круг, квадрат).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В.: </a:t>
            </a:r>
            <a:r>
              <a:rPr lang="ru-RU" sz="14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этой фигурой мы ещё не знакомы, но, может, кто – то знает, как она называется? (треугольник).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В.: </a:t>
            </a:r>
            <a:r>
              <a:rPr lang="ru-RU" sz="14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построить конуру для Дружка, нам нужно вспомнить, что мы знаем о геом. фигурах.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В.: </a:t>
            </a:r>
            <a:r>
              <a:rPr lang="ru-RU" sz="14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сейчас ко мне подойдет Дима и покажет круг. Как надо обводить пальцем круг. Правильно, садись. Давайте все вместе нарисуем пальцами в воздухе круг. Все делают нужное движение. </a:t>
            </a:r>
            <a:br>
              <a:rPr lang="ru-RU" sz="14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В.: </a:t>
            </a:r>
            <a:r>
              <a:rPr lang="ru-RU" sz="14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вот эта фигура как называется? (квадрат). Паша, обведи его пальцем, только теперь палец двигается вот так: прямо, потом угол, - палец повернул вниз, снова повернул, и снова угол - палец пошел вверх. Теперь все вместе покажем пальцем в воздухе квадрат. </a:t>
            </a:r>
            <a:br>
              <a:rPr lang="ru-RU" sz="14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4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4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4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4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63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sz="18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Далее </a:t>
            </a: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попеременно показывает картонные фигуры (круги и квадраты) и спрашивает их название у отдельных детей.</a:t>
            </a:r>
            <a:b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В.: </a:t>
            </a: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- треугольник. Проводится обследование формы путем обведения контура фигуры </a:t>
            </a:r>
            <a:r>
              <a:rPr lang="ru-RU" sz="18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пальцем</a:t>
            </a:r>
            <a:r>
              <a:rPr lang="en-US" sz="18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(воспитатель фиксирует </a:t>
            </a: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внимание на том, что у треугольника</a:t>
            </a:r>
            <a:r>
              <a:rPr lang="ru-RU" sz="18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только</a:t>
            </a:r>
            <a:r>
              <a:rPr lang="en-US" sz="18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три угла). </a:t>
            </a:r>
            <a:b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В.: чтобы наш щенок не грустил, давайте станцуем для него («Песенка про щенка» И. Русских).</a:t>
            </a:r>
            <a:b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В.: обратите внимание, у вас на столах лежат фигуры (блоки </a:t>
            </a:r>
            <a:r>
              <a:rPr lang="ru-RU" sz="1800" b="1" i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Дьенеша</a:t>
            </a: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). Отберите треугольники из множества фигур и сложить их на тарелочки.</a:t>
            </a:r>
            <a:b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Воспитатель спрашивает у каждого ребёнка, какого цвета треугольники лежат у них на тарелочках.</a:t>
            </a:r>
            <a:b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В.: на других тарелочках у вас лежат фигуры, давайте их перечислим: круг, квадрат, треугольник. Сложите из них дом для Дружка – конуру.</a:t>
            </a:r>
            <a:b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В.: ребята, из какой геометрической формы сделаны  крыши? (треугольной).</a:t>
            </a:r>
            <a:b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В.: а почему треугольник так называется? (имеет три угла).</a:t>
            </a:r>
            <a:b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В.: молодцы, какие красивые домики для Дружка вы сделали, будет теперь тепло и ему, и его друзьям. Смотрите, как Дружок обрадовался, говорит вам «спасибо» и «до свидания».</a:t>
            </a:r>
            <a:br>
              <a:rPr lang="ru-RU" sz="18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18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67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323</TotalTime>
  <Words>295</Words>
  <Application>Microsoft Office PowerPoint</Application>
  <PresentationFormat>Экран 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  НОД по образовательной области «Познание» (развитие сенсорной культуры). Тема: «Построим дом для Дружка» (II мл. гр.).                                         Цель: знакомить детей с новой формой – треугольник. Задачи: познакомить детей с новой формой - треугольник; закрепить известные формы - круг и квадрат. Продолжать учить обследовать геометрические фигуры (обводить пальцем контуры, называть их), закреплять основные цвета; развивать зрительное восприятие, чувство ритма; воспитывать любовь к домашним животным, пробуждать интерес к творческим проявлениям в игре. Материалы: иллюстрации с изображением осени, одежды людей осенью, как люди собирают урожай, изображение конуры; щенок – игрушка;  треугольники, круги, квадраты, наборы геом. фигур на каждого; блоки Дьенеша; аудиозапись «Песенка про щенка» И. Русских. Интеграция ОО: «Познание», «Коммуникация», «Музыка», «Социализация», «Физическая культура», «Здоровье».</vt:lpstr>
      <vt:lpstr>Презентация PowerPoint</vt:lpstr>
      <vt:lpstr>       Далее воспитатель попеременно показывает картонные фигуры (круги и квадраты) и спрашивает их название у отдельных детей. В.: это - треугольник. Проводится обследование формы путем обведения контура фигуры пальцем (воспитатель фиксирует внимание на том, что у треугольника только три угла).  В.: чтобы наш щенок не грустил, давайте станцуем для него («Песенка про щенка» И. Русских). В.: обратите внимание, у вас на столах лежат фигуры (блоки Дьенеша). Отберите треугольники из множества фигур и сложить их на тарелочки. Воспитатель спрашивает у каждого ребёнка, какого цвета треугольники лежат у них на тарелочках. В.: на других тарелочках у вас лежат фигуры, давайте их перечислим: круг, квадрат, треугольник. Сложите из них дом для Дружка – конуру. В.: ребята, из какой геометрической формы сделаны  крыши? (треугольной). В.: а почему треугольник так называется? (имеет три угла). В.: молодцы, какие красивые домики для Дружка вы сделали, будет теперь тепло и ему, и его друзьям. Смотрите, как Дружок обрадовался, говорит вам «спасибо» и «до свидания».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43</cp:revision>
  <dcterms:created xsi:type="dcterms:W3CDTF">2013-12-16T17:21:10Z</dcterms:created>
  <dcterms:modified xsi:type="dcterms:W3CDTF">2014-08-12T07:37:11Z</dcterms:modified>
</cp:coreProperties>
</file>