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8C6E-4380-45A0-9380-5E8630049850}" type="datetimeFigureOut">
              <a:rPr lang="uk-UA" smtClean="0"/>
              <a:t>24.08.2012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A000-2E89-4677-BD1A-A5DBA21C6C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146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8C6E-4380-45A0-9380-5E8630049850}" type="datetimeFigureOut">
              <a:rPr lang="uk-UA" smtClean="0"/>
              <a:t>24.08.2012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A000-2E89-4677-BD1A-A5DBA21C6C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372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8C6E-4380-45A0-9380-5E8630049850}" type="datetimeFigureOut">
              <a:rPr lang="uk-UA" smtClean="0"/>
              <a:t>24.08.2012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A000-2E89-4677-BD1A-A5DBA21C6C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484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8C6E-4380-45A0-9380-5E8630049850}" type="datetimeFigureOut">
              <a:rPr lang="uk-UA" smtClean="0"/>
              <a:t>24.08.2012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A000-2E89-4677-BD1A-A5DBA21C6C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495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8C6E-4380-45A0-9380-5E8630049850}" type="datetimeFigureOut">
              <a:rPr lang="uk-UA" smtClean="0"/>
              <a:t>24.08.2012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A000-2E89-4677-BD1A-A5DBA21C6C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832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8C6E-4380-45A0-9380-5E8630049850}" type="datetimeFigureOut">
              <a:rPr lang="uk-UA" smtClean="0"/>
              <a:t>24.08.2012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A000-2E89-4677-BD1A-A5DBA21C6C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855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8C6E-4380-45A0-9380-5E8630049850}" type="datetimeFigureOut">
              <a:rPr lang="uk-UA" smtClean="0"/>
              <a:t>24.08.2012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A000-2E89-4677-BD1A-A5DBA21C6C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4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8C6E-4380-45A0-9380-5E8630049850}" type="datetimeFigureOut">
              <a:rPr lang="uk-UA" smtClean="0"/>
              <a:t>24.08.2012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A000-2E89-4677-BD1A-A5DBA21C6C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945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8C6E-4380-45A0-9380-5E8630049850}" type="datetimeFigureOut">
              <a:rPr lang="uk-UA" smtClean="0"/>
              <a:t>24.08.2012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A000-2E89-4677-BD1A-A5DBA21C6C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420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8C6E-4380-45A0-9380-5E8630049850}" type="datetimeFigureOut">
              <a:rPr lang="uk-UA" smtClean="0"/>
              <a:t>24.08.2012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A000-2E89-4677-BD1A-A5DBA21C6C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19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8C6E-4380-45A0-9380-5E8630049850}" type="datetimeFigureOut">
              <a:rPr lang="uk-UA" smtClean="0"/>
              <a:t>24.08.2012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A000-2E89-4677-BD1A-A5DBA21C6C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760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8C6E-4380-45A0-9380-5E8630049850}" type="datetimeFigureOut">
              <a:rPr lang="uk-UA" smtClean="0"/>
              <a:t>24.08.2012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1A000-2E89-4677-BD1A-A5DBA21C6C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404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29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7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57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48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27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46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323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59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431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приклади на повторення</dc:title>
  <dc:creator>Marina Chernecka</dc:creator>
  <cp:lastModifiedBy>User</cp:lastModifiedBy>
  <cp:revision>2</cp:revision>
  <dcterms:created xsi:type="dcterms:W3CDTF">2012-08-24T18:12:00Z</dcterms:created>
  <dcterms:modified xsi:type="dcterms:W3CDTF">2012-08-24T18:22:44Z</dcterms:modified>
</cp:coreProperties>
</file>