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9" r:id="rId1"/>
    <p:sldMasterId id="2147484014" r:id="rId2"/>
    <p:sldMasterId id="2147484082" r:id="rId3"/>
    <p:sldMasterId id="2147484097" r:id="rId4"/>
    <p:sldMasterId id="2147484109" r:id="rId5"/>
    <p:sldMasterId id="2147484124" r:id="rId6"/>
    <p:sldMasterId id="2147484299" r:id="rId7"/>
    <p:sldMasterId id="2147484313" r:id="rId8"/>
  </p:sldMasterIdLst>
  <p:notesMasterIdLst>
    <p:notesMasterId r:id="rId27"/>
  </p:notesMasterIdLst>
  <p:sldIdLst>
    <p:sldId id="290" r:id="rId9"/>
    <p:sldId id="289" r:id="rId10"/>
    <p:sldId id="291" r:id="rId11"/>
    <p:sldId id="257" r:id="rId12"/>
    <p:sldId id="261" r:id="rId13"/>
    <p:sldId id="277" r:id="rId14"/>
    <p:sldId id="278" r:id="rId15"/>
    <p:sldId id="287" r:id="rId16"/>
    <p:sldId id="272" r:id="rId17"/>
    <p:sldId id="284" r:id="rId18"/>
    <p:sldId id="279" r:id="rId19"/>
    <p:sldId id="280" r:id="rId20"/>
    <p:sldId id="262" r:id="rId21"/>
    <p:sldId id="267" r:id="rId22"/>
    <p:sldId id="282" r:id="rId23"/>
    <p:sldId id="292" r:id="rId24"/>
    <p:sldId id="293" r:id="rId25"/>
    <p:sldId id="294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40" autoAdjust="0"/>
  </p:normalViewPr>
  <p:slideViewPr>
    <p:cSldViewPr>
      <p:cViewPr varScale="1">
        <p:scale>
          <a:sx n="41" d="100"/>
          <a:sy n="41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E8E0D-EBB2-43A8-AD9C-30B3BD770A8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324DB-BDE6-4E10-880B-FD1CE2E06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324DB-BDE6-4E10-880B-FD1CE2E0687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5/6/2015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5/6/2015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53988"/>
            <a:ext cx="2055812" cy="5973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3988"/>
            <a:ext cx="6018213" cy="5973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5/6/2015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3988"/>
            <a:ext cx="8226425" cy="13858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0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>
          <a:xfrm>
            <a:off x="6553200" y="6243638"/>
            <a:ext cx="2130425" cy="455612"/>
          </a:xfrm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idx="12"/>
          </p:nvPr>
        </p:nvSpPr>
        <p:spPr>
          <a:xfrm>
            <a:off x="457200" y="6248400"/>
            <a:ext cx="2130425" cy="454025"/>
          </a:xfrm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5/6/2015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3988"/>
            <a:ext cx="8226425" cy="13858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6425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0175"/>
            <a:ext cx="8226425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0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>
          <a:xfrm>
            <a:off x="6553200" y="6243638"/>
            <a:ext cx="2130425" cy="455612"/>
          </a:xfrm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idx="12"/>
          </p:nvPr>
        </p:nvSpPr>
        <p:spPr>
          <a:xfrm>
            <a:off x="457200" y="6248400"/>
            <a:ext cx="2130425" cy="454025"/>
          </a:xfrm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5/6/2015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3988"/>
            <a:ext cx="8226425" cy="13858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7012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6613" y="3940175"/>
            <a:ext cx="4037012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0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1"/>
          </p:nvPr>
        </p:nvSpPr>
        <p:spPr>
          <a:xfrm>
            <a:off x="6553200" y="6243638"/>
            <a:ext cx="2130425" cy="455612"/>
          </a:xfrm>
        </p:spPr>
        <p:txBody>
          <a:bodyPr/>
          <a:lstStyle>
            <a:lvl1pPr>
              <a:defRPr/>
            </a:lvl1pPr>
          </a:lstStyle>
          <a:p>
            <a:fld id="{3DDC7D71-E65F-4B75-8B0A-A03B4ABFB8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idx="12"/>
          </p:nvPr>
        </p:nvSpPr>
        <p:spPr>
          <a:xfrm>
            <a:off x="457200" y="6248400"/>
            <a:ext cx="2130425" cy="4540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44ACD68-8144-4A3F-9527-2D0D1A51E6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1E9BF2D-0DE5-4E56-B953-177A7297E92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A745EF2-C25D-48F9-8A27-9D173B69101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689AD09-9049-4344-B7A5-A60E11FBFE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CF68DB9-FC3A-4894-8D76-1384A0973F5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5/6/2015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D80A15E-08E6-42C9-AC68-A650C02505B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08AD6E3-4F12-4B5B-B033-2E006E2566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4730055-C36F-41CC-B186-BD24FE7D62E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8C7451-913B-4D38-AB3B-783E7B74B2A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6B8AEFB-7746-474F-95F3-8C22756C10E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8133A85-42FD-4B5A-B6C1-9C9C750F62B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5/6/2015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5/6/2015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5/6/2015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5/6/2015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5/6/2015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5/6/2015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5/6/2015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5/6/2015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5/6/2015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5/6/2015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5/6/2015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53988"/>
            <a:ext cx="2055812" cy="5973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3988"/>
            <a:ext cx="6018213" cy="5973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5/6/2015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3988"/>
            <a:ext cx="8226425" cy="13858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0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>
          <a:xfrm>
            <a:off x="6553200" y="6243638"/>
            <a:ext cx="2130425" cy="455612"/>
          </a:xfrm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idx="12"/>
          </p:nvPr>
        </p:nvSpPr>
        <p:spPr>
          <a:xfrm>
            <a:off x="457200" y="6248400"/>
            <a:ext cx="2130425" cy="454025"/>
          </a:xfrm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5/6/2015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3988"/>
            <a:ext cx="8226425" cy="13858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6425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0175"/>
            <a:ext cx="8226425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0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>
          <a:xfrm>
            <a:off x="6553200" y="6243638"/>
            <a:ext cx="2130425" cy="455612"/>
          </a:xfrm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idx="12"/>
          </p:nvPr>
        </p:nvSpPr>
        <p:spPr>
          <a:xfrm>
            <a:off x="457200" y="6248400"/>
            <a:ext cx="2130425" cy="454025"/>
          </a:xfrm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5/6/2015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3988"/>
            <a:ext cx="8226425" cy="13858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7012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6613" y="3940175"/>
            <a:ext cx="4037012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0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1"/>
          </p:nvPr>
        </p:nvSpPr>
        <p:spPr>
          <a:xfrm>
            <a:off x="6553200" y="6243638"/>
            <a:ext cx="2130425" cy="455612"/>
          </a:xfrm>
        </p:spPr>
        <p:txBody>
          <a:bodyPr/>
          <a:lstStyle>
            <a:lvl1pPr>
              <a:defRPr/>
            </a:lvl1pPr>
          </a:lstStyle>
          <a:p>
            <a:fld id="{3DDC7D71-E65F-4B75-8B0A-A03B4ABFB8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idx="12"/>
          </p:nvPr>
        </p:nvSpPr>
        <p:spPr>
          <a:xfrm>
            <a:off x="457200" y="6248400"/>
            <a:ext cx="2130425" cy="4540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5/6/2015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44ACD68-8144-4A3F-9527-2D0D1A51E6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1E9BF2D-0DE5-4E56-B953-177A7297E92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A745EF2-C25D-48F9-8A27-9D173B69101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689AD09-9049-4344-B7A5-A60E11FBFE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CF68DB9-FC3A-4894-8D76-1384A0973F5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D80A15E-08E6-42C9-AC68-A650C02505B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08AD6E3-4F12-4B5B-B033-2E006E2566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4730055-C36F-41CC-B186-BD24FE7D62E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8C7451-913B-4D38-AB3B-783E7B74B2A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6B8AEFB-7746-474F-95F3-8C22756C10E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5/6/2015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8133A85-42FD-4B5A-B6C1-9C9C750F62B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5/6/2015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5/6/2015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5/6/2015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5/6/2015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5/6/2015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5/6/2015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5/6/2015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5/6/2015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5/6/2015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5/6/2015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5/6/2015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53988"/>
            <a:ext cx="2055812" cy="5973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3988"/>
            <a:ext cx="6018213" cy="5973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5/6/2015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3988"/>
            <a:ext cx="8226425" cy="13858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0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>
          <a:xfrm>
            <a:off x="6553200" y="6243638"/>
            <a:ext cx="2130425" cy="455612"/>
          </a:xfrm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idx="12"/>
          </p:nvPr>
        </p:nvSpPr>
        <p:spPr>
          <a:xfrm>
            <a:off x="457200" y="6248400"/>
            <a:ext cx="2130425" cy="454025"/>
          </a:xfrm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5/6/2015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3988"/>
            <a:ext cx="8226425" cy="13858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6425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0175"/>
            <a:ext cx="8226425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0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>
          <a:xfrm>
            <a:off x="6553200" y="6243638"/>
            <a:ext cx="2130425" cy="455612"/>
          </a:xfrm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idx="12"/>
          </p:nvPr>
        </p:nvSpPr>
        <p:spPr>
          <a:xfrm>
            <a:off x="457200" y="6248400"/>
            <a:ext cx="2130425" cy="454025"/>
          </a:xfrm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5/6/2015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3988"/>
            <a:ext cx="8226425" cy="13858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7012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6613" y="3940175"/>
            <a:ext cx="4037012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0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1"/>
          </p:nvPr>
        </p:nvSpPr>
        <p:spPr>
          <a:xfrm>
            <a:off x="6553200" y="6243638"/>
            <a:ext cx="2130425" cy="455612"/>
          </a:xfrm>
        </p:spPr>
        <p:txBody>
          <a:bodyPr/>
          <a:lstStyle>
            <a:lvl1pPr>
              <a:defRPr/>
            </a:lvl1pPr>
          </a:lstStyle>
          <a:p>
            <a:fld id="{3DDC7D71-E65F-4B75-8B0A-A03B4ABFB8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idx="12"/>
          </p:nvPr>
        </p:nvSpPr>
        <p:spPr>
          <a:xfrm>
            <a:off x="457200" y="6248400"/>
            <a:ext cx="2130425" cy="4540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44ACD68-8144-4A3F-9527-2D0D1A51E6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1E9BF2D-0DE5-4E56-B953-177A7297E92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A745EF2-C25D-48F9-8A27-9D173B69101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689AD09-9049-4344-B7A5-A60E11FBFE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CF68DB9-FC3A-4894-8D76-1384A0973F5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5/6/2015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D80A15E-08E6-42C9-AC68-A650C02505B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08AD6E3-4F12-4B5B-B033-2E006E2566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4730055-C36F-41CC-B186-BD24FE7D62E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8C7451-913B-4D38-AB3B-783E7B74B2A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6B8AEFB-7746-474F-95F3-8C22756C10E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8133A85-42FD-4B5A-B6C1-9C9C750F62B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74856" name="Freeform 72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73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74858" name="Oval 7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59" name="Oval 7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60" name="Oval 7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61" name="Oval 7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62" name="Oval 7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63" name="Freeform 7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64" name="Freeform 8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65" name="Freeform 8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66" name="Freeform 8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67" name="Freeform 8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68" name="Oval 84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85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74870" name="Oval 86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71" name="Oval 87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72" name="Oval 88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73" name="Oval 89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74" name="Oval 90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75" name="Oval 91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76" name="Oval 92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77" name="Oval 93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78" name="Freeform 94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79" name="Freeform 95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80" name="Freeform 96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81" name="Freeform 97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82" name="Freeform 98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83" name="Freeform 99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84" name="Freeform 100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85" name="Freeform 101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86" name="Freeform 102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87" name="Freeform 103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104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74889" name="Freeform 10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90" name="Freeform 10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91" name="Freeform 10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92" name="Freeform 10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93" name="Freeform 10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94" name="Freeform 11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95" name="Freeform 11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96" name="Freeform 11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97" name="Freeform 11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98" name="Freeform 11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899" name="Freeform 11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900" name="Oval 116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901" name="Oval 117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902" name="Oval 118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903" name="Oval 119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904" name="Oval 120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905" name="Oval 121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122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74907" name="Freeform 123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908" name="Freeform 124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909" name="Freeform 125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910" name="Freeform 126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911" name="Freeform 127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912" name="Freeform 128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913" name="Freeform 129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" name="Group 130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74915" name="Oval 131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4916" name="Oval 132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4917" name="Oval 133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4918" name="Oval 134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37485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7485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74852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374853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74854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DE36-21C7-434E-BCCB-EC0E635EBB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5/6/2015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DDC7D71-E65F-4B75-8B0A-A03B4ABFB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CDE36-21C7-434E-BCCB-EC0E635EBB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5/6/2015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58288" cy="6856413"/>
            <a:chOff x="0" y="0"/>
            <a:chExt cx="5769" cy="4319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auto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E0E0E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2256" y="0"/>
              <a:ext cx="240" cy="4320"/>
            </a:xfrm>
            <a:prstGeom prst="rect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rgbClr val="602000"/>
                </a:gs>
                <a:gs pos="100000">
                  <a:srgbClr val="800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rgbClr val="602000"/>
                </a:gs>
                <a:gs pos="100000">
                  <a:srgbClr val="800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rgbClr val="511B00"/>
                </a:gs>
                <a:gs pos="50000">
                  <a:srgbClr val="602000"/>
                </a:gs>
                <a:gs pos="100000">
                  <a:srgbClr val="511B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rgbClr val="4B1900"/>
                </a:gs>
                <a:gs pos="100000">
                  <a:srgbClr val="602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rgbClr val="602000"/>
                </a:gs>
                <a:gs pos="100000">
                  <a:srgbClr val="800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1248" y="0"/>
              <a:ext cx="144" cy="4320"/>
            </a:xfrm>
            <a:prstGeom prst="rect">
              <a:avLst/>
            </a:prstGeom>
            <a:solidFill>
              <a:srgbClr val="602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3300" y="0"/>
              <a:ext cx="252" cy="4320"/>
            </a:xfrm>
            <a:prstGeom prst="rect">
              <a:avLst/>
            </a:prstGeom>
            <a:solidFill>
              <a:srgbClr val="602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rgbClr val="5C1E00"/>
                </a:gs>
                <a:gs pos="50000">
                  <a:srgbClr val="602000"/>
                </a:gs>
                <a:gs pos="100000">
                  <a:srgbClr val="5C1E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rgbClr val="602000"/>
                </a:gs>
                <a:gs pos="100000">
                  <a:srgbClr val="000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rgbClr val="800000"/>
                </a:gs>
                <a:gs pos="50000">
                  <a:srgbClr val="602000"/>
                </a:gs>
                <a:gs pos="100000">
                  <a:srgbClr val="800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rgbClr val="5C1E00"/>
                </a:gs>
                <a:gs pos="50000">
                  <a:srgbClr val="602000"/>
                </a:gs>
                <a:gs pos="100000">
                  <a:srgbClr val="5C1E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rgbClr val="602000"/>
                </a:gs>
                <a:gs pos="100000">
                  <a:srgbClr val="800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5" name="Freeform 21"/>
            <p:cNvSpPr>
              <a:spLocks noChangeArrowheads="1"/>
            </p:cNvSpPr>
            <p:nvPr/>
          </p:nvSpPr>
          <p:spPr bwMode="auto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6" name="Freeform 22"/>
            <p:cNvSpPr>
              <a:spLocks noChangeArrowheads="1"/>
            </p:cNvSpPr>
            <p:nvPr/>
          </p:nvSpPr>
          <p:spPr bwMode="auto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rgbClr val="070707"/>
                </a:gs>
                <a:gs pos="50000">
                  <a:srgbClr val="000000"/>
                </a:gs>
                <a:gs pos="100000">
                  <a:srgbClr val="070707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47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3988"/>
            <a:ext cx="8226425" cy="1385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0425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7EAF463A-BC7C-46EE-9F1E-7F377CCA4891}" type="datetimeFigureOut">
              <a:rPr lang="en-US" smtClean="0"/>
              <a:pPr/>
              <a:t>5/6/2015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  <p:sldLayoutId id="2147484012" r:id="rId13"/>
    <p:sldLayoutId id="2147484013" r:id="rId14"/>
  </p:sldLayoutIdLst>
  <p:txStyles>
    <p:titleStyle>
      <a:lvl1pPr algn="ctr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2pPr>
      <a:lvl3pPr algn="ctr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3pPr>
      <a:lvl4pPr algn="ctr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4pPr>
      <a:lvl5pPr algn="ctr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5pPr>
      <a:lvl6pPr marL="457200" algn="ctr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6pPr>
      <a:lvl7pPr marL="914400" algn="ctr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7pPr>
      <a:lvl8pPr marL="1371600" algn="ctr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8pPr>
      <a:lvl9pPr marL="1828800" algn="ctr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39725" indent="-339725" algn="l" defTabSz="449263" rtl="0" eaLnBrk="1" fontAlgn="base" hangingPunct="1">
        <a:lnSpc>
          <a:spcPct val="102000"/>
        </a:lnSpc>
        <a:spcBef>
          <a:spcPts val="800"/>
        </a:spcBef>
        <a:spcAft>
          <a:spcPct val="0"/>
        </a:spcAft>
        <a:buClr>
          <a:srgbClr val="EBF25A"/>
        </a:buClr>
        <a:buSzPct val="80000"/>
        <a:buFont typeface="Wingdings" pitchFamily="2" charset="2"/>
        <a:buChar char="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39775" indent="-282575" algn="l" defTabSz="449263" rtl="0" eaLnBrk="1" fontAlgn="base" hangingPunct="1">
        <a:lnSpc>
          <a:spcPct val="102000"/>
        </a:lnSpc>
        <a:spcBef>
          <a:spcPts val="700"/>
        </a:spcBef>
        <a:spcAft>
          <a:spcPct val="0"/>
        </a:spcAft>
        <a:buClr>
          <a:srgbClr val="F2AA68"/>
        </a:buClr>
        <a:buSzPct val="80000"/>
        <a:buFont typeface="Wingdings" pitchFamily="2" charset="2"/>
        <a:buChar char="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102000"/>
        </a:lnSpc>
        <a:spcBef>
          <a:spcPts val="600"/>
        </a:spcBef>
        <a:spcAft>
          <a:spcPct val="0"/>
        </a:spcAft>
        <a:buClr>
          <a:srgbClr val="FFFFCC"/>
        </a:buClr>
        <a:buSzPct val="80000"/>
        <a:buFont typeface="Wingdings" pitchFamily="2" charset="2"/>
        <a:buChar char="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rgbClr val="EBF25A"/>
        </a:buClr>
        <a:buSzPct val="80000"/>
        <a:buFont typeface="Wingdings" pitchFamily="2" charset="2"/>
        <a:buChar char="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rgbClr val="EBF25A"/>
        </a:buClr>
        <a:buSzPct val="80000"/>
        <a:buFont typeface="Wingdings" pitchFamily="2" charset="2"/>
        <a:buChar char="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rgbClr val="EBF25A"/>
        </a:buClr>
        <a:buSzPct val="80000"/>
        <a:buFont typeface="Wingdings" pitchFamily="2" charset="2"/>
        <a:buChar char="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rgbClr val="EBF25A"/>
        </a:buClr>
        <a:buSzPct val="80000"/>
        <a:buFont typeface="Wingdings" pitchFamily="2" charset="2"/>
        <a:buChar char="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rgbClr val="EBF25A"/>
        </a:buClr>
        <a:buSzPct val="80000"/>
        <a:buFont typeface="Wingdings" pitchFamily="2" charset="2"/>
        <a:buChar char="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rgbClr val="EBF25A"/>
        </a:buClr>
        <a:buSzPct val="80000"/>
        <a:buFont typeface="Wingdings" pitchFamily="2" charset="2"/>
        <a:buChar char="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58288" cy="6856413"/>
            <a:chOff x="0" y="0"/>
            <a:chExt cx="5769" cy="4319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auto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E0E0E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2256" y="0"/>
              <a:ext cx="240" cy="4320"/>
            </a:xfrm>
            <a:prstGeom prst="rect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rgbClr val="602000"/>
                </a:gs>
                <a:gs pos="100000">
                  <a:srgbClr val="800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rgbClr val="602000"/>
                </a:gs>
                <a:gs pos="100000">
                  <a:srgbClr val="800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rgbClr val="511B00"/>
                </a:gs>
                <a:gs pos="50000">
                  <a:srgbClr val="602000"/>
                </a:gs>
                <a:gs pos="100000">
                  <a:srgbClr val="511B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rgbClr val="4B1900"/>
                </a:gs>
                <a:gs pos="100000">
                  <a:srgbClr val="602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rgbClr val="602000"/>
                </a:gs>
                <a:gs pos="100000">
                  <a:srgbClr val="800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1248" y="0"/>
              <a:ext cx="144" cy="4320"/>
            </a:xfrm>
            <a:prstGeom prst="rect">
              <a:avLst/>
            </a:prstGeom>
            <a:solidFill>
              <a:srgbClr val="602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3300" y="0"/>
              <a:ext cx="252" cy="4320"/>
            </a:xfrm>
            <a:prstGeom prst="rect">
              <a:avLst/>
            </a:prstGeom>
            <a:solidFill>
              <a:srgbClr val="602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2" name="Rectangle 14"/>
            <p:cNvSpPr>
              <a:spLocks noChangeArrowheads="1"/>
            </p:cNvSpPr>
            <p:nvPr/>
          </p:nvSpPr>
          <p:spPr bwMode="auto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rgbClr val="5C1E00"/>
                </a:gs>
                <a:gs pos="50000">
                  <a:srgbClr val="602000"/>
                </a:gs>
                <a:gs pos="100000">
                  <a:srgbClr val="5C1E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3" name="Rectangle 15"/>
            <p:cNvSpPr>
              <a:spLocks noChangeArrowheads="1"/>
            </p:cNvSpPr>
            <p:nvPr/>
          </p:nvSpPr>
          <p:spPr bwMode="auto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rgbClr val="602000"/>
                </a:gs>
                <a:gs pos="100000">
                  <a:srgbClr val="000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4" name="Rectangle 16"/>
            <p:cNvSpPr>
              <a:spLocks noChangeArrowheads="1"/>
            </p:cNvSpPr>
            <p:nvPr/>
          </p:nvSpPr>
          <p:spPr bwMode="auto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rgbClr val="800000"/>
                </a:gs>
                <a:gs pos="50000">
                  <a:srgbClr val="602000"/>
                </a:gs>
                <a:gs pos="100000">
                  <a:srgbClr val="800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6" name="Rectangle 18"/>
            <p:cNvSpPr>
              <a:spLocks noChangeArrowheads="1"/>
            </p:cNvSpPr>
            <p:nvPr/>
          </p:nvSpPr>
          <p:spPr bwMode="auto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rgbClr val="5C1E00"/>
                </a:gs>
                <a:gs pos="50000">
                  <a:srgbClr val="602000"/>
                </a:gs>
                <a:gs pos="100000">
                  <a:srgbClr val="5C1E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rgbClr val="602000"/>
                </a:gs>
                <a:gs pos="100000">
                  <a:srgbClr val="800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8" name="Rectangle 20"/>
            <p:cNvSpPr>
              <a:spLocks noChangeArrowheads="1"/>
            </p:cNvSpPr>
            <p:nvPr/>
          </p:nvSpPr>
          <p:spPr bwMode="auto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9" name="Freeform 21"/>
            <p:cNvSpPr>
              <a:spLocks noChangeArrowheads="1"/>
            </p:cNvSpPr>
            <p:nvPr/>
          </p:nvSpPr>
          <p:spPr bwMode="auto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0" name="Freeform 22"/>
            <p:cNvSpPr>
              <a:spLocks noChangeArrowheads="1"/>
            </p:cNvSpPr>
            <p:nvPr/>
          </p:nvSpPr>
          <p:spPr bwMode="auto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rgbClr val="070707"/>
                </a:gs>
                <a:gs pos="50000">
                  <a:srgbClr val="000000"/>
                </a:gs>
                <a:gs pos="100000">
                  <a:srgbClr val="070707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71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00200"/>
            <a:ext cx="7769225" cy="1827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72" name="Rectangle 2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3638"/>
            <a:ext cx="2130425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Font typeface="Tahoma" pitchFamily="34" charset="0"/>
              <a:buNone/>
              <a:tabLst>
                <a:tab pos="723900" algn="l"/>
                <a:tab pos="1447800" algn="l"/>
              </a:tabLst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2073" name="Rectangle 25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 typeface="Tahoma" pitchFamily="34" charset="0"/>
              <a:buNone/>
              <a:tabLst>
                <a:tab pos="723900" algn="l"/>
                <a:tab pos="1447800" algn="l"/>
                <a:tab pos="2171700" algn="l"/>
              </a:tabLst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0425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Tahoma" pitchFamily="34" charset="0"/>
              <a:buNone/>
              <a:tabLst>
                <a:tab pos="723900" algn="l"/>
                <a:tab pos="1447800" algn="l"/>
              </a:tabLst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232127E5-AEDF-4D96-B10D-7895FFEB7AB2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ctr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2pPr>
      <a:lvl3pPr algn="ctr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3pPr>
      <a:lvl4pPr algn="ctr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4pPr>
      <a:lvl5pPr algn="ctr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5pPr>
      <a:lvl6pPr marL="457200" algn="ctr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6pPr>
      <a:lvl7pPr marL="914400" algn="ctr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7pPr>
      <a:lvl8pPr marL="1371600" algn="ctr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8pPr>
      <a:lvl9pPr marL="1828800" algn="ctr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39725" indent="-339725" algn="l" defTabSz="449263" rtl="0" eaLnBrk="1" fontAlgn="base" hangingPunct="1">
        <a:lnSpc>
          <a:spcPct val="102000"/>
        </a:lnSpc>
        <a:spcBef>
          <a:spcPts val="800"/>
        </a:spcBef>
        <a:spcAft>
          <a:spcPct val="0"/>
        </a:spcAft>
        <a:buClr>
          <a:srgbClr val="EBF25A"/>
        </a:buClr>
        <a:buSzPct val="80000"/>
        <a:buFont typeface="Wingdings" pitchFamily="2" charset="2"/>
        <a:buChar char="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39775" indent="-282575" algn="l" defTabSz="449263" rtl="0" eaLnBrk="1" fontAlgn="base" hangingPunct="1">
        <a:lnSpc>
          <a:spcPct val="102000"/>
        </a:lnSpc>
        <a:spcBef>
          <a:spcPts val="700"/>
        </a:spcBef>
        <a:spcAft>
          <a:spcPct val="0"/>
        </a:spcAft>
        <a:buClr>
          <a:srgbClr val="F2AA68"/>
        </a:buClr>
        <a:buSzPct val="80000"/>
        <a:buFont typeface="Wingdings" pitchFamily="2" charset="2"/>
        <a:buChar char="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102000"/>
        </a:lnSpc>
        <a:spcBef>
          <a:spcPts val="600"/>
        </a:spcBef>
        <a:spcAft>
          <a:spcPct val="0"/>
        </a:spcAft>
        <a:buClr>
          <a:srgbClr val="FFFFCC"/>
        </a:buClr>
        <a:buSzPct val="80000"/>
        <a:buFont typeface="Wingdings" pitchFamily="2" charset="2"/>
        <a:buChar char="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rgbClr val="EBF25A"/>
        </a:buClr>
        <a:buSzPct val="80000"/>
        <a:buFont typeface="Wingdings" pitchFamily="2" charset="2"/>
        <a:buChar char="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rgbClr val="EBF25A"/>
        </a:buClr>
        <a:buSzPct val="80000"/>
        <a:buFont typeface="Wingdings" pitchFamily="2" charset="2"/>
        <a:buChar char="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rgbClr val="EBF25A"/>
        </a:buClr>
        <a:buSzPct val="80000"/>
        <a:buFont typeface="Wingdings" pitchFamily="2" charset="2"/>
        <a:buChar char="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rgbClr val="EBF25A"/>
        </a:buClr>
        <a:buSzPct val="80000"/>
        <a:buFont typeface="Wingdings" pitchFamily="2" charset="2"/>
        <a:buChar char="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rgbClr val="EBF25A"/>
        </a:buClr>
        <a:buSzPct val="80000"/>
        <a:buFont typeface="Wingdings" pitchFamily="2" charset="2"/>
        <a:buChar char="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rgbClr val="EBF25A"/>
        </a:buClr>
        <a:buSzPct val="80000"/>
        <a:buFont typeface="Wingdings" pitchFamily="2" charset="2"/>
        <a:buChar char="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58288" cy="6856413"/>
            <a:chOff x="0" y="0"/>
            <a:chExt cx="5769" cy="4319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auto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E0E0E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2256" y="0"/>
              <a:ext cx="240" cy="4320"/>
            </a:xfrm>
            <a:prstGeom prst="rect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rgbClr val="602000"/>
                </a:gs>
                <a:gs pos="100000">
                  <a:srgbClr val="800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rgbClr val="602000"/>
                </a:gs>
                <a:gs pos="100000">
                  <a:srgbClr val="800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rgbClr val="511B00"/>
                </a:gs>
                <a:gs pos="50000">
                  <a:srgbClr val="602000"/>
                </a:gs>
                <a:gs pos="100000">
                  <a:srgbClr val="511B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rgbClr val="4B1900"/>
                </a:gs>
                <a:gs pos="100000">
                  <a:srgbClr val="602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rgbClr val="602000"/>
                </a:gs>
                <a:gs pos="100000">
                  <a:srgbClr val="800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1248" y="0"/>
              <a:ext cx="144" cy="4320"/>
            </a:xfrm>
            <a:prstGeom prst="rect">
              <a:avLst/>
            </a:prstGeom>
            <a:solidFill>
              <a:srgbClr val="602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3300" y="0"/>
              <a:ext cx="252" cy="4320"/>
            </a:xfrm>
            <a:prstGeom prst="rect">
              <a:avLst/>
            </a:prstGeom>
            <a:solidFill>
              <a:srgbClr val="602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rgbClr val="5C1E00"/>
                </a:gs>
                <a:gs pos="50000">
                  <a:srgbClr val="602000"/>
                </a:gs>
                <a:gs pos="100000">
                  <a:srgbClr val="5C1E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rgbClr val="602000"/>
                </a:gs>
                <a:gs pos="100000">
                  <a:srgbClr val="000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rgbClr val="800000"/>
                </a:gs>
                <a:gs pos="50000">
                  <a:srgbClr val="602000"/>
                </a:gs>
                <a:gs pos="100000">
                  <a:srgbClr val="800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rgbClr val="5C1E00"/>
                </a:gs>
                <a:gs pos="50000">
                  <a:srgbClr val="602000"/>
                </a:gs>
                <a:gs pos="100000">
                  <a:srgbClr val="5C1E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rgbClr val="602000"/>
                </a:gs>
                <a:gs pos="100000">
                  <a:srgbClr val="800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5" name="Freeform 21"/>
            <p:cNvSpPr>
              <a:spLocks noChangeArrowheads="1"/>
            </p:cNvSpPr>
            <p:nvPr/>
          </p:nvSpPr>
          <p:spPr bwMode="auto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6" name="Freeform 22"/>
            <p:cNvSpPr>
              <a:spLocks noChangeArrowheads="1"/>
            </p:cNvSpPr>
            <p:nvPr/>
          </p:nvSpPr>
          <p:spPr bwMode="auto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rgbClr val="070707"/>
                </a:gs>
                <a:gs pos="50000">
                  <a:srgbClr val="000000"/>
                </a:gs>
                <a:gs pos="100000">
                  <a:srgbClr val="070707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47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3988"/>
            <a:ext cx="8226425" cy="1385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0425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7EAF463A-BC7C-46EE-9F1E-7F377CCA4891}" type="datetimeFigureOut">
              <a:rPr lang="en-US" smtClean="0"/>
              <a:pPr/>
              <a:t>5/6/2015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  <p:sldLayoutId id="2147484094" r:id="rId12"/>
    <p:sldLayoutId id="2147484095" r:id="rId13"/>
    <p:sldLayoutId id="2147484096" r:id="rId14"/>
  </p:sldLayoutIdLst>
  <p:txStyles>
    <p:titleStyle>
      <a:lvl1pPr algn="ctr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2pPr>
      <a:lvl3pPr algn="ctr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3pPr>
      <a:lvl4pPr algn="ctr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4pPr>
      <a:lvl5pPr algn="ctr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5pPr>
      <a:lvl6pPr marL="457200" algn="ctr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6pPr>
      <a:lvl7pPr marL="914400" algn="ctr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7pPr>
      <a:lvl8pPr marL="1371600" algn="ctr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8pPr>
      <a:lvl9pPr marL="1828800" algn="ctr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39725" indent="-339725" algn="l" defTabSz="449263" rtl="0" eaLnBrk="1" fontAlgn="base" hangingPunct="1">
        <a:lnSpc>
          <a:spcPct val="102000"/>
        </a:lnSpc>
        <a:spcBef>
          <a:spcPts val="800"/>
        </a:spcBef>
        <a:spcAft>
          <a:spcPct val="0"/>
        </a:spcAft>
        <a:buClr>
          <a:srgbClr val="EBF25A"/>
        </a:buClr>
        <a:buSzPct val="80000"/>
        <a:buFont typeface="Wingdings" pitchFamily="2" charset="2"/>
        <a:buChar char="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39775" indent="-282575" algn="l" defTabSz="449263" rtl="0" eaLnBrk="1" fontAlgn="base" hangingPunct="1">
        <a:lnSpc>
          <a:spcPct val="102000"/>
        </a:lnSpc>
        <a:spcBef>
          <a:spcPts val="700"/>
        </a:spcBef>
        <a:spcAft>
          <a:spcPct val="0"/>
        </a:spcAft>
        <a:buClr>
          <a:srgbClr val="F2AA68"/>
        </a:buClr>
        <a:buSzPct val="80000"/>
        <a:buFont typeface="Wingdings" pitchFamily="2" charset="2"/>
        <a:buChar char="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102000"/>
        </a:lnSpc>
        <a:spcBef>
          <a:spcPts val="600"/>
        </a:spcBef>
        <a:spcAft>
          <a:spcPct val="0"/>
        </a:spcAft>
        <a:buClr>
          <a:srgbClr val="FFFFCC"/>
        </a:buClr>
        <a:buSzPct val="80000"/>
        <a:buFont typeface="Wingdings" pitchFamily="2" charset="2"/>
        <a:buChar char="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rgbClr val="EBF25A"/>
        </a:buClr>
        <a:buSzPct val="80000"/>
        <a:buFont typeface="Wingdings" pitchFamily="2" charset="2"/>
        <a:buChar char="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rgbClr val="EBF25A"/>
        </a:buClr>
        <a:buSzPct val="80000"/>
        <a:buFont typeface="Wingdings" pitchFamily="2" charset="2"/>
        <a:buChar char="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rgbClr val="EBF25A"/>
        </a:buClr>
        <a:buSzPct val="80000"/>
        <a:buFont typeface="Wingdings" pitchFamily="2" charset="2"/>
        <a:buChar char="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rgbClr val="EBF25A"/>
        </a:buClr>
        <a:buSzPct val="80000"/>
        <a:buFont typeface="Wingdings" pitchFamily="2" charset="2"/>
        <a:buChar char="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rgbClr val="EBF25A"/>
        </a:buClr>
        <a:buSzPct val="80000"/>
        <a:buFont typeface="Wingdings" pitchFamily="2" charset="2"/>
        <a:buChar char="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rgbClr val="EBF25A"/>
        </a:buClr>
        <a:buSzPct val="80000"/>
        <a:buFont typeface="Wingdings" pitchFamily="2" charset="2"/>
        <a:buChar char="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58288" cy="6856413"/>
            <a:chOff x="0" y="0"/>
            <a:chExt cx="5769" cy="4319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auto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E0E0E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2256" y="0"/>
              <a:ext cx="240" cy="4320"/>
            </a:xfrm>
            <a:prstGeom prst="rect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rgbClr val="602000"/>
                </a:gs>
                <a:gs pos="100000">
                  <a:srgbClr val="800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rgbClr val="602000"/>
                </a:gs>
                <a:gs pos="100000">
                  <a:srgbClr val="800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rgbClr val="511B00"/>
                </a:gs>
                <a:gs pos="50000">
                  <a:srgbClr val="602000"/>
                </a:gs>
                <a:gs pos="100000">
                  <a:srgbClr val="511B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rgbClr val="4B1900"/>
                </a:gs>
                <a:gs pos="100000">
                  <a:srgbClr val="602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rgbClr val="602000"/>
                </a:gs>
                <a:gs pos="100000">
                  <a:srgbClr val="800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1248" y="0"/>
              <a:ext cx="144" cy="4320"/>
            </a:xfrm>
            <a:prstGeom prst="rect">
              <a:avLst/>
            </a:prstGeom>
            <a:solidFill>
              <a:srgbClr val="602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3300" y="0"/>
              <a:ext cx="252" cy="4320"/>
            </a:xfrm>
            <a:prstGeom prst="rect">
              <a:avLst/>
            </a:prstGeom>
            <a:solidFill>
              <a:srgbClr val="602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2" name="Rectangle 14"/>
            <p:cNvSpPr>
              <a:spLocks noChangeArrowheads="1"/>
            </p:cNvSpPr>
            <p:nvPr/>
          </p:nvSpPr>
          <p:spPr bwMode="auto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rgbClr val="5C1E00"/>
                </a:gs>
                <a:gs pos="50000">
                  <a:srgbClr val="602000"/>
                </a:gs>
                <a:gs pos="100000">
                  <a:srgbClr val="5C1E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3" name="Rectangle 15"/>
            <p:cNvSpPr>
              <a:spLocks noChangeArrowheads="1"/>
            </p:cNvSpPr>
            <p:nvPr/>
          </p:nvSpPr>
          <p:spPr bwMode="auto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rgbClr val="602000"/>
                </a:gs>
                <a:gs pos="100000">
                  <a:srgbClr val="000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4" name="Rectangle 16"/>
            <p:cNvSpPr>
              <a:spLocks noChangeArrowheads="1"/>
            </p:cNvSpPr>
            <p:nvPr/>
          </p:nvSpPr>
          <p:spPr bwMode="auto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rgbClr val="800000"/>
                </a:gs>
                <a:gs pos="50000">
                  <a:srgbClr val="602000"/>
                </a:gs>
                <a:gs pos="100000">
                  <a:srgbClr val="800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6" name="Rectangle 18"/>
            <p:cNvSpPr>
              <a:spLocks noChangeArrowheads="1"/>
            </p:cNvSpPr>
            <p:nvPr/>
          </p:nvSpPr>
          <p:spPr bwMode="auto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rgbClr val="5C1E00"/>
                </a:gs>
                <a:gs pos="50000">
                  <a:srgbClr val="602000"/>
                </a:gs>
                <a:gs pos="100000">
                  <a:srgbClr val="5C1E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rgbClr val="602000"/>
                </a:gs>
                <a:gs pos="100000">
                  <a:srgbClr val="800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8" name="Rectangle 20"/>
            <p:cNvSpPr>
              <a:spLocks noChangeArrowheads="1"/>
            </p:cNvSpPr>
            <p:nvPr/>
          </p:nvSpPr>
          <p:spPr bwMode="auto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9" name="Freeform 21"/>
            <p:cNvSpPr>
              <a:spLocks noChangeArrowheads="1"/>
            </p:cNvSpPr>
            <p:nvPr/>
          </p:nvSpPr>
          <p:spPr bwMode="auto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0" name="Freeform 22"/>
            <p:cNvSpPr>
              <a:spLocks noChangeArrowheads="1"/>
            </p:cNvSpPr>
            <p:nvPr/>
          </p:nvSpPr>
          <p:spPr bwMode="auto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rgbClr val="070707"/>
                </a:gs>
                <a:gs pos="50000">
                  <a:srgbClr val="000000"/>
                </a:gs>
                <a:gs pos="100000">
                  <a:srgbClr val="070707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71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00200"/>
            <a:ext cx="7769225" cy="1827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72" name="Rectangle 2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3638"/>
            <a:ext cx="2130425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Font typeface="Tahoma" pitchFamily="34" charset="0"/>
              <a:buNone/>
              <a:tabLst>
                <a:tab pos="723900" algn="l"/>
                <a:tab pos="1447800" algn="l"/>
              </a:tabLst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2073" name="Rectangle 25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 typeface="Tahoma" pitchFamily="34" charset="0"/>
              <a:buNone/>
              <a:tabLst>
                <a:tab pos="723900" algn="l"/>
                <a:tab pos="1447800" algn="l"/>
                <a:tab pos="2171700" algn="l"/>
              </a:tabLst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0425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Tahoma" pitchFamily="34" charset="0"/>
              <a:buNone/>
              <a:tabLst>
                <a:tab pos="723900" algn="l"/>
                <a:tab pos="1447800" algn="l"/>
              </a:tabLst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232127E5-AEDF-4D96-B10D-7895FFEB7AB2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ctr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2pPr>
      <a:lvl3pPr algn="ctr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3pPr>
      <a:lvl4pPr algn="ctr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4pPr>
      <a:lvl5pPr algn="ctr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5pPr>
      <a:lvl6pPr marL="457200" algn="ctr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6pPr>
      <a:lvl7pPr marL="914400" algn="ctr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7pPr>
      <a:lvl8pPr marL="1371600" algn="ctr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8pPr>
      <a:lvl9pPr marL="1828800" algn="ctr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39725" indent="-339725" algn="l" defTabSz="449263" rtl="0" eaLnBrk="1" fontAlgn="base" hangingPunct="1">
        <a:lnSpc>
          <a:spcPct val="102000"/>
        </a:lnSpc>
        <a:spcBef>
          <a:spcPts val="800"/>
        </a:spcBef>
        <a:spcAft>
          <a:spcPct val="0"/>
        </a:spcAft>
        <a:buClr>
          <a:srgbClr val="EBF25A"/>
        </a:buClr>
        <a:buSzPct val="80000"/>
        <a:buFont typeface="Wingdings" pitchFamily="2" charset="2"/>
        <a:buChar char="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39775" indent="-282575" algn="l" defTabSz="449263" rtl="0" eaLnBrk="1" fontAlgn="base" hangingPunct="1">
        <a:lnSpc>
          <a:spcPct val="102000"/>
        </a:lnSpc>
        <a:spcBef>
          <a:spcPts val="700"/>
        </a:spcBef>
        <a:spcAft>
          <a:spcPct val="0"/>
        </a:spcAft>
        <a:buClr>
          <a:srgbClr val="F2AA68"/>
        </a:buClr>
        <a:buSzPct val="80000"/>
        <a:buFont typeface="Wingdings" pitchFamily="2" charset="2"/>
        <a:buChar char="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102000"/>
        </a:lnSpc>
        <a:spcBef>
          <a:spcPts val="600"/>
        </a:spcBef>
        <a:spcAft>
          <a:spcPct val="0"/>
        </a:spcAft>
        <a:buClr>
          <a:srgbClr val="FFFFCC"/>
        </a:buClr>
        <a:buSzPct val="80000"/>
        <a:buFont typeface="Wingdings" pitchFamily="2" charset="2"/>
        <a:buChar char="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rgbClr val="EBF25A"/>
        </a:buClr>
        <a:buSzPct val="80000"/>
        <a:buFont typeface="Wingdings" pitchFamily="2" charset="2"/>
        <a:buChar char="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rgbClr val="EBF25A"/>
        </a:buClr>
        <a:buSzPct val="80000"/>
        <a:buFont typeface="Wingdings" pitchFamily="2" charset="2"/>
        <a:buChar char="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rgbClr val="EBF25A"/>
        </a:buClr>
        <a:buSzPct val="80000"/>
        <a:buFont typeface="Wingdings" pitchFamily="2" charset="2"/>
        <a:buChar char="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rgbClr val="EBF25A"/>
        </a:buClr>
        <a:buSzPct val="80000"/>
        <a:buFont typeface="Wingdings" pitchFamily="2" charset="2"/>
        <a:buChar char="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rgbClr val="EBF25A"/>
        </a:buClr>
        <a:buSzPct val="80000"/>
        <a:buFont typeface="Wingdings" pitchFamily="2" charset="2"/>
        <a:buChar char="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rgbClr val="EBF25A"/>
        </a:buClr>
        <a:buSzPct val="80000"/>
        <a:buFont typeface="Wingdings" pitchFamily="2" charset="2"/>
        <a:buChar char="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58288" cy="6856413"/>
            <a:chOff x="0" y="0"/>
            <a:chExt cx="5769" cy="4319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auto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E0E0E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2256" y="0"/>
              <a:ext cx="240" cy="4320"/>
            </a:xfrm>
            <a:prstGeom prst="rect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rgbClr val="602000"/>
                </a:gs>
                <a:gs pos="100000">
                  <a:srgbClr val="800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rgbClr val="602000"/>
                </a:gs>
                <a:gs pos="100000">
                  <a:srgbClr val="800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rgbClr val="511B00"/>
                </a:gs>
                <a:gs pos="50000">
                  <a:srgbClr val="602000"/>
                </a:gs>
                <a:gs pos="100000">
                  <a:srgbClr val="511B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rgbClr val="4B1900"/>
                </a:gs>
                <a:gs pos="100000">
                  <a:srgbClr val="602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rgbClr val="602000"/>
                </a:gs>
                <a:gs pos="100000">
                  <a:srgbClr val="800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1248" y="0"/>
              <a:ext cx="144" cy="4320"/>
            </a:xfrm>
            <a:prstGeom prst="rect">
              <a:avLst/>
            </a:prstGeom>
            <a:solidFill>
              <a:srgbClr val="602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3300" y="0"/>
              <a:ext cx="252" cy="4320"/>
            </a:xfrm>
            <a:prstGeom prst="rect">
              <a:avLst/>
            </a:prstGeom>
            <a:solidFill>
              <a:srgbClr val="602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rgbClr val="5C1E00"/>
                </a:gs>
                <a:gs pos="50000">
                  <a:srgbClr val="602000"/>
                </a:gs>
                <a:gs pos="100000">
                  <a:srgbClr val="5C1E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rgbClr val="602000"/>
                </a:gs>
                <a:gs pos="100000">
                  <a:srgbClr val="000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rgbClr val="800000"/>
                </a:gs>
                <a:gs pos="50000">
                  <a:srgbClr val="602000"/>
                </a:gs>
                <a:gs pos="100000">
                  <a:srgbClr val="800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rgbClr val="5C1E00"/>
                </a:gs>
                <a:gs pos="50000">
                  <a:srgbClr val="602000"/>
                </a:gs>
                <a:gs pos="100000">
                  <a:srgbClr val="5C1E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rgbClr val="602000"/>
                </a:gs>
                <a:gs pos="100000">
                  <a:srgbClr val="800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5" name="Freeform 21"/>
            <p:cNvSpPr>
              <a:spLocks noChangeArrowheads="1"/>
            </p:cNvSpPr>
            <p:nvPr/>
          </p:nvSpPr>
          <p:spPr bwMode="auto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6" name="Freeform 22"/>
            <p:cNvSpPr>
              <a:spLocks noChangeArrowheads="1"/>
            </p:cNvSpPr>
            <p:nvPr/>
          </p:nvSpPr>
          <p:spPr bwMode="auto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rgbClr val="070707"/>
                </a:gs>
                <a:gs pos="50000">
                  <a:srgbClr val="000000"/>
                </a:gs>
                <a:gs pos="100000">
                  <a:srgbClr val="070707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47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3988"/>
            <a:ext cx="8226425" cy="1385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0425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7EAF463A-BC7C-46EE-9F1E-7F377CCA4891}" type="datetimeFigureOut">
              <a:rPr lang="en-US" smtClean="0"/>
              <a:pPr/>
              <a:t>5/6/2015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  <p:sldLayoutId id="2147484121" r:id="rId12"/>
    <p:sldLayoutId id="2147484122" r:id="rId13"/>
    <p:sldLayoutId id="2147484123" r:id="rId14"/>
  </p:sldLayoutIdLst>
  <p:txStyles>
    <p:titleStyle>
      <a:lvl1pPr algn="ctr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2pPr>
      <a:lvl3pPr algn="ctr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3pPr>
      <a:lvl4pPr algn="ctr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4pPr>
      <a:lvl5pPr algn="ctr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5pPr>
      <a:lvl6pPr marL="457200" algn="ctr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6pPr>
      <a:lvl7pPr marL="914400" algn="ctr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7pPr>
      <a:lvl8pPr marL="1371600" algn="ctr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8pPr>
      <a:lvl9pPr marL="1828800" algn="ctr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39725" indent="-339725" algn="l" defTabSz="449263" rtl="0" eaLnBrk="1" fontAlgn="base" hangingPunct="1">
        <a:lnSpc>
          <a:spcPct val="102000"/>
        </a:lnSpc>
        <a:spcBef>
          <a:spcPts val="800"/>
        </a:spcBef>
        <a:spcAft>
          <a:spcPct val="0"/>
        </a:spcAft>
        <a:buClr>
          <a:srgbClr val="EBF25A"/>
        </a:buClr>
        <a:buSzPct val="80000"/>
        <a:buFont typeface="Wingdings" pitchFamily="2" charset="2"/>
        <a:buChar char="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39775" indent="-282575" algn="l" defTabSz="449263" rtl="0" eaLnBrk="1" fontAlgn="base" hangingPunct="1">
        <a:lnSpc>
          <a:spcPct val="102000"/>
        </a:lnSpc>
        <a:spcBef>
          <a:spcPts val="700"/>
        </a:spcBef>
        <a:spcAft>
          <a:spcPct val="0"/>
        </a:spcAft>
        <a:buClr>
          <a:srgbClr val="F2AA68"/>
        </a:buClr>
        <a:buSzPct val="80000"/>
        <a:buFont typeface="Wingdings" pitchFamily="2" charset="2"/>
        <a:buChar char="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102000"/>
        </a:lnSpc>
        <a:spcBef>
          <a:spcPts val="600"/>
        </a:spcBef>
        <a:spcAft>
          <a:spcPct val="0"/>
        </a:spcAft>
        <a:buClr>
          <a:srgbClr val="FFFFCC"/>
        </a:buClr>
        <a:buSzPct val="80000"/>
        <a:buFont typeface="Wingdings" pitchFamily="2" charset="2"/>
        <a:buChar char="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rgbClr val="EBF25A"/>
        </a:buClr>
        <a:buSzPct val="80000"/>
        <a:buFont typeface="Wingdings" pitchFamily="2" charset="2"/>
        <a:buChar char="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rgbClr val="EBF25A"/>
        </a:buClr>
        <a:buSzPct val="80000"/>
        <a:buFont typeface="Wingdings" pitchFamily="2" charset="2"/>
        <a:buChar char="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rgbClr val="EBF25A"/>
        </a:buClr>
        <a:buSzPct val="80000"/>
        <a:buFont typeface="Wingdings" pitchFamily="2" charset="2"/>
        <a:buChar char="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rgbClr val="EBF25A"/>
        </a:buClr>
        <a:buSzPct val="80000"/>
        <a:buFont typeface="Wingdings" pitchFamily="2" charset="2"/>
        <a:buChar char="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rgbClr val="EBF25A"/>
        </a:buClr>
        <a:buSzPct val="80000"/>
        <a:buFont typeface="Wingdings" pitchFamily="2" charset="2"/>
        <a:buChar char="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rgbClr val="EBF25A"/>
        </a:buClr>
        <a:buSzPct val="80000"/>
        <a:buFont typeface="Wingdings" pitchFamily="2" charset="2"/>
        <a:buChar char="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58288" cy="6856413"/>
            <a:chOff x="0" y="0"/>
            <a:chExt cx="5769" cy="4319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auto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E0E0E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2256" y="0"/>
              <a:ext cx="240" cy="4320"/>
            </a:xfrm>
            <a:prstGeom prst="rect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rgbClr val="602000"/>
                </a:gs>
                <a:gs pos="100000">
                  <a:srgbClr val="800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rgbClr val="602000"/>
                </a:gs>
                <a:gs pos="100000">
                  <a:srgbClr val="800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rgbClr val="511B00"/>
                </a:gs>
                <a:gs pos="50000">
                  <a:srgbClr val="602000"/>
                </a:gs>
                <a:gs pos="100000">
                  <a:srgbClr val="511B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rgbClr val="4B1900"/>
                </a:gs>
                <a:gs pos="100000">
                  <a:srgbClr val="602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rgbClr val="602000"/>
                </a:gs>
                <a:gs pos="100000">
                  <a:srgbClr val="800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1248" y="0"/>
              <a:ext cx="144" cy="4320"/>
            </a:xfrm>
            <a:prstGeom prst="rect">
              <a:avLst/>
            </a:prstGeom>
            <a:solidFill>
              <a:srgbClr val="602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3300" y="0"/>
              <a:ext cx="252" cy="4320"/>
            </a:xfrm>
            <a:prstGeom prst="rect">
              <a:avLst/>
            </a:prstGeom>
            <a:solidFill>
              <a:srgbClr val="602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2" name="Rectangle 14"/>
            <p:cNvSpPr>
              <a:spLocks noChangeArrowheads="1"/>
            </p:cNvSpPr>
            <p:nvPr/>
          </p:nvSpPr>
          <p:spPr bwMode="auto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rgbClr val="5C1E00"/>
                </a:gs>
                <a:gs pos="50000">
                  <a:srgbClr val="602000"/>
                </a:gs>
                <a:gs pos="100000">
                  <a:srgbClr val="5C1E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3" name="Rectangle 15"/>
            <p:cNvSpPr>
              <a:spLocks noChangeArrowheads="1"/>
            </p:cNvSpPr>
            <p:nvPr/>
          </p:nvSpPr>
          <p:spPr bwMode="auto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rgbClr val="602000"/>
                </a:gs>
                <a:gs pos="100000">
                  <a:srgbClr val="000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4" name="Rectangle 16"/>
            <p:cNvSpPr>
              <a:spLocks noChangeArrowheads="1"/>
            </p:cNvSpPr>
            <p:nvPr/>
          </p:nvSpPr>
          <p:spPr bwMode="auto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rgbClr val="800000"/>
                </a:gs>
                <a:gs pos="50000">
                  <a:srgbClr val="602000"/>
                </a:gs>
                <a:gs pos="100000">
                  <a:srgbClr val="800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6" name="Rectangle 18"/>
            <p:cNvSpPr>
              <a:spLocks noChangeArrowheads="1"/>
            </p:cNvSpPr>
            <p:nvPr/>
          </p:nvSpPr>
          <p:spPr bwMode="auto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rgbClr val="5C1E00"/>
                </a:gs>
                <a:gs pos="50000">
                  <a:srgbClr val="602000"/>
                </a:gs>
                <a:gs pos="100000">
                  <a:srgbClr val="5C1E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rgbClr val="602000"/>
                </a:gs>
                <a:gs pos="100000">
                  <a:srgbClr val="800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8" name="Rectangle 20"/>
            <p:cNvSpPr>
              <a:spLocks noChangeArrowheads="1"/>
            </p:cNvSpPr>
            <p:nvPr/>
          </p:nvSpPr>
          <p:spPr bwMode="auto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rgbClr val="800000"/>
                </a:gs>
                <a:gs pos="100000">
                  <a:srgbClr val="602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9" name="Freeform 21"/>
            <p:cNvSpPr>
              <a:spLocks noChangeArrowheads="1"/>
            </p:cNvSpPr>
            <p:nvPr/>
          </p:nvSpPr>
          <p:spPr bwMode="auto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0" name="Freeform 22"/>
            <p:cNvSpPr>
              <a:spLocks noChangeArrowheads="1"/>
            </p:cNvSpPr>
            <p:nvPr/>
          </p:nvSpPr>
          <p:spPr bwMode="auto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rgbClr val="070707"/>
                </a:gs>
                <a:gs pos="50000">
                  <a:srgbClr val="000000"/>
                </a:gs>
                <a:gs pos="100000">
                  <a:srgbClr val="070707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71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00200"/>
            <a:ext cx="7769225" cy="1827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72" name="Rectangle 2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3638"/>
            <a:ext cx="2130425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Font typeface="Tahoma" pitchFamily="34" charset="0"/>
              <a:buNone/>
              <a:tabLst>
                <a:tab pos="723900" algn="l"/>
                <a:tab pos="1447800" algn="l"/>
              </a:tabLst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2073" name="Rectangle 25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 typeface="Tahoma" pitchFamily="34" charset="0"/>
              <a:buNone/>
              <a:tabLst>
                <a:tab pos="723900" algn="l"/>
                <a:tab pos="1447800" algn="l"/>
                <a:tab pos="2171700" algn="l"/>
              </a:tabLst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0425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Tahoma" pitchFamily="34" charset="0"/>
              <a:buNone/>
              <a:tabLst>
                <a:tab pos="723900" algn="l"/>
                <a:tab pos="1447800" algn="l"/>
              </a:tabLst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232127E5-AEDF-4D96-B10D-7895FFEB7AB2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p:txStyles>
    <p:titleStyle>
      <a:lvl1pPr algn="ctr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2pPr>
      <a:lvl3pPr algn="ctr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3pPr>
      <a:lvl4pPr algn="ctr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4pPr>
      <a:lvl5pPr algn="ctr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5pPr>
      <a:lvl6pPr marL="457200" algn="ctr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6pPr>
      <a:lvl7pPr marL="914400" algn="ctr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7pPr>
      <a:lvl8pPr marL="1371600" algn="ctr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8pPr>
      <a:lvl9pPr marL="1828800" algn="ctr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Tahoma" pitchFamily="34" charset="0"/>
        <a:defRPr sz="42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39725" indent="-339725" algn="l" defTabSz="449263" rtl="0" eaLnBrk="1" fontAlgn="base" hangingPunct="1">
        <a:lnSpc>
          <a:spcPct val="102000"/>
        </a:lnSpc>
        <a:spcBef>
          <a:spcPts val="800"/>
        </a:spcBef>
        <a:spcAft>
          <a:spcPct val="0"/>
        </a:spcAft>
        <a:buClr>
          <a:srgbClr val="EBF25A"/>
        </a:buClr>
        <a:buSzPct val="80000"/>
        <a:buFont typeface="Wingdings" pitchFamily="2" charset="2"/>
        <a:buChar char="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39775" indent="-282575" algn="l" defTabSz="449263" rtl="0" eaLnBrk="1" fontAlgn="base" hangingPunct="1">
        <a:lnSpc>
          <a:spcPct val="102000"/>
        </a:lnSpc>
        <a:spcBef>
          <a:spcPts val="700"/>
        </a:spcBef>
        <a:spcAft>
          <a:spcPct val="0"/>
        </a:spcAft>
        <a:buClr>
          <a:srgbClr val="F2AA68"/>
        </a:buClr>
        <a:buSzPct val="80000"/>
        <a:buFont typeface="Wingdings" pitchFamily="2" charset="2"/>
        <a:buChar char="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102000"/>
        </a:lnSpc>
        <a:spcBef>
          <a:spcPts val="600"/>
        </a:spcBef>
        <a:spcAft>
          <a:spcPct val="0"/>
        </a:spcAft>
        <a:buClr>
          <a:srgbClr val="FFFFCC"/>
        </a:buClr>
        <a:buSzPct val="80000"/>
        <a:buFont typeface="Wingdings" pitchFamily="2" charset="2"/>
        <a:buChar char="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rgbClr val="EBF25A"/>
        </a:buClr>
        <a:buSzPct val="80000"/>
        <a:buFont typeface="Wingdings" pitchFamily="2" charset="2"/>
        <a:buChar char="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rgbClr val="EBF25A"/>
        </a:buClr>
        <a:buSzPct val="80000"/>
        <a:buFont typeface="Wingdings" pitchFamily="2" charset="2"/>
        <a:buChar char="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rgbClr val="EBF25A"/>
        </a:buClr>
        <a:buSzPct val="80000"/>
        <a:buFont typeface="Wingdings" pitchFamily="2" charset="2"/>
        <a:buChar char="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rgbClr val="EBF25A"/>
        </a:buClr>
        <a:buSzPct val="80000"/>
        <a:buFont typeface="Wingdings" pitchFamily="2" charset="2"/>
        <a:buChar char="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rgbClr val="EBF25A"/>
        </a:buClr>
        <a:buSzPct val="80000"/>
        <a:buFont typeface="Wingdings" pitchFamily="2" charset="2"/>
        <a:buChar char="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rgbClr val="EBF25A"/>
        </a:buClr>
        <a:buSzPct val="80000"/>
        <a:buFont typeface="Wingdings" pitchFamily="2" charset="2"/>
        <a:buChar char="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84" name="Freeform 24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73763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7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73774" name="Oval 1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75" name="Oval 1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76" name="Oval 1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77" name="Oval 1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78" name="Oval 1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79" name="Freeform 1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80" name="Freeform 2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81" name="Freeform 2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82" name="Freeform 2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83" name="Freeform 2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13" name="Oval 53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73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73766" name="Oval 6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67" name="Oval 7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68" name="Oval 8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69" name="Oval 9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70" name="Oval 10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71" name="Oval 11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72" name="Oval 12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73" name="Oval 13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85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86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87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88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89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90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91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92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93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94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7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73795" name="Freeform 3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96" name="Freeform 3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97" name="Freeform 3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98" name="Freeform 3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799" name="Freeform 3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00" name="Freeform 4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01" name="Freeform 4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02" name="Freeform 4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03" name="Freeform 4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04" name="Freeform 4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05" name="Freeform 4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15" name="Oval 55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16" name="Oval 56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17" name="Oval 57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18" name="Oval 58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19" name="Oval 59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20" name="Oval 60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75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73806" name="Freeform 46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07" name="Freeform 47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08" name="Freeform 48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09" name="Freeform 49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10" name="Freeform 50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11" name="Freeform 51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812" name="Freeform 52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73822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382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382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382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373826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3838" name="Rectangle 7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3839" name="Rectangle 7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EAF463A-BC7C-46EE-9F1E-7F377CCA4891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373840" name="Rectangle 8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73841" name="Rectangle 8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00" r:id="rId1"/>
    <p:sldLayoutId id="2147484301" r:id="rId2"/>
    <p:sldLayoutId id="2147484302" r:id="rId3"/>
    <p:sldLayoutId id="2147484303" r:id="rId4"/>
    <p:sldLayoutId id="2147484304" r:id="rId5"/>
    <p:sldLayoutId id="2147484305" r:id="rId6"/>
    <p:sldLayoutId id="2147484306" r:id="rId7"/>
    <p:sldLayoutId id="2147484307" r:id="rId8"/>
    <p:sldLayoutId id="2147484308" r:id="rId9"/>
    <p:sldLayoutId id="2147484309" r:id="rId10"/>
    <p:sldLayoutId id="2147484310" r:id="rId11"/>
    <p:sldLayoutId id="2147484311" r:id="rId12"/>
    <p:sldLayoutId id="2147484312" r:id="rId13"/>
  </p:sldLayoutIdLst>
  <p:transition spd="med">
    <p:cover dir="lu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4" r:id="rId1"/>
    <p:sldLayoutId id="2147484315" r:id="rId2"/>
    <p:sldLayoutId id="2147484316" r:id="rId3"/>
    <p:sldLayoutId id="2147484317" r:id="rId4"/>
    <p:sldLayoutId id="2147484318" r:id="rId5"/>
    <p:sldLayoutId id="2147484319" r:id="rId6"/>
    <p:sldLayoutId id="2147484320" r:id="rId7"/>
    <p:sldLayoutId id="2147484321" r:id="rId8"/>
    <p:sldLayoutId id="2147484322" r:id="rId9"/>
    <p:sldLayoutId id="2147484323" r:id="rId10"/>
    <p:sldLayoutId id="2147484324" r:id="rId11"/>
  </p:sldLayoutIdLst>
  <p:transition spd="med">
    <p:cover dir="l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 rot="20262475">
            <a:off x="98557" y="1481733"/>
            <a:ext cx="8610600" cy="2009971"/>
          </a:xfrm>
        </p:spPr>
        <p:txBody>
          <a:bodyPr/>
          <a:lstStyle/>
          <a:p>
            <a:pPr algn="ctr">
              <a:buNone/>
            </a:pPr>
            <a:r>
              <a:rPr lang="ru-RU" sz="4800" b="1" dirty="0" smtClean="0"/>
              <a:t>«МНОГООБРАЗИЕ </a:t>
            </a:r>
            <a:endParaRPr lang="en-US" sz="4800" b="1" dirty="0" smtClean="0"/>
          </a:p>
          <a:p>
            <a:pPr algn="ctr">
              <a:buNone/>
            </a:pPr>
            <a:r>
              <a:rPr lang="ru-RU" sz="4800" b="1" dirty="0" smtClean="0"/>
              <a:t> </a:t>
            </a:r>
            <a:endParaRPr lang="en-US" sz="4800" b="1" dirty="0" smtClean="0"/>
          </a:p>
          <a:p>
            <a:pPr algn="ctr">
              <a:buNone/>
            </a:pPr>
            <a:r>
              <a:rPr lang="ru-RU" sz="4800" b="1" dirty="0" smtClean="0"/>
              <a:t>ПТИЦ»</a:t>
            </a:r>
            <a:endParaRPr lang="ru-RU" sz="4800" dirty="0" smtClean="0"/>
          </a:p>
          <a:p>
            <a:pPr>
              <a:buNone/>
            </a:pPr>
            <a:endParaRPr lang="ru-RU" sz="7200" dirty="0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Admin\Рабочий стол\100_PANA\P1000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1" y="685800"/>
            <a:ext cx="2743200" cy="278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Picture 2" descr="C:\Documents and Settings\Admin\Рабочий стол\100_PANA\P10004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90600"/>
            <a:ext cx="374532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219" name="Picture 3" descr="C:\Documents and Settings\Admin\Рабочий стол\100_PANA\P10004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2819400"/>
            <a:ext cx="1886202" cy="37639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52599" y="457200"/>
          <a:ext cx="4462785" cy="5410200"/>
        </p:xfrm>
        <a:graphic>
          <a:graphicData uri="http://schemas.openxmlformats.org/drawingml/2006/table">
            <a:tbl>
              <a:tblPr/>
              <a:tblGrid>
                <a:gridCol w="537133"/>
                <a:gridCol w="1371256"/>
                <a:gridCol w="1371256"/>
                <a:gridCol w="591570"/>
                <a:gridCol w="591570"/>
              </a:tblGrid>
              <a:tr h="324612">
                <a:tc>
                  <a:txBody>
                    <a:bodyPr/>
                    <a:lstStyle/>
                    <a:p>
                      <a:r>
                        <a:rPr lang="ru-RU" sz="600" i="0" dirty="0">
                          <a:latin typeface="Calibri"/>
                          <a:ea typeface="Times New Roman"/>
                        </a:rPr>
                        <a:t>Экологическая группа</a:t>
                      </a:r>
                      <a:endParaRPr lang="ru-RU" sz="600" dirty="0">
                        <a:latin typeface="Calibri"/>
                        <a:ea typeface="Times New Roman"/>
                      </a:endParaRPr>
                    </a:p>
                  </a:txBody>
                  <a:tcPr marL="35373" marR="3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" i="0">
                          <a:latin typeface="Calibri"/>
                          <a:ea typeface="Times New Roman"/>
                        </a:rPr>
                        <a:t>Отряд</a:t>
                      </a:r>
                      <a:endParaRPr lang="ru-RU" sz="600">
                        <a:latin typeface="Calibri"/>
                        <a:ea typeface="Times New Roman"/>
                      </a:endParaRPr>
                    </a:p>
                  </a:txBody>
                  <a:tcPr marL="35373" marR="3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" i="0">
                          <a:latin typeface="Calibri"/>
                          <a:ea typeface="Times New Roman"/>
                        </a:rPr>
                        <a:t>Хар-ные признаки отряда</a:t>
                      </a:r>
                      <a:endParaRPr lang="ru-RU" sz="600">
                        <a:latin typeface="Calibri"/>
                        <a:ea typeface="Times New Roman"/>
                      </a:endParaRPr>
                    </a:p>
                  </a:txBody>
                  <a:tcPr marL="35373" marR="3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" i="0">
                          <a:latin typeface="Calibri"/>
                          <a:ea typeface="Times New Roman"/>
                        </a:rPr>
                        <a:t>Тип развития птенца</a:t>
                      </a:r>
                      <a:endParaRPr lang="ru-RU" sz="600">
                        <a:latin typeface="Calibri"/>
                        <a:ea typeface="Times New Roman"/>
                      </a:endParaRPr>
                    </a:p>
                  </a:txBody>
                  <a:tcPr marL="35373" marR="3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" i="0">
                          <a:latin typeface="Calibri"/>
                          <a:ea typeface="Times New Roman"/>
                        </a:rPr>
                        <a:t>Представители</a:t>
                      </a:r>
                      <a:endParaRPr lang="ru-RU" sz="600">
                        <a:latin typeface="Calibri"/>
                        <a:ea typeface="Times New Roman"/>
                      </a:endParaRPr>
                    </a:p>
                  </a:txBody>
                  <a:tcPr marL="35373" marR="3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816">
                <a:tc rowSpan="2">
                  <a:txBody>
                    <a:bodyPr/>
                    <a:lstStyle/>
                    <a:p>
                      <a:r>
                        <a:rPr lang="ru-RU" sz="600" i="0">
                          <a:latin typeface="Calibri"/>
                          <a:ea typeface="Times New Roman"/>
                        </a:rPr>
                        <a:t>Лесные</a:t>
                      </a:r>
                      <a:endParaRPr lang="ru-RU" sz="600">
                        <a:latin typeface="Calibri"/>
                        <a:ea typeface="Times New Roman"/>
                      </a:endParaRPr>
                    </a:p>
                  </a:txBody>
                  <a:tcPr marL="35373" marR="3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" i="0">
                          <a:latin typeface="Calibri"/>
                          <a:ea typeface="Times New Roman"/>
                        </a:rPr>
                        <a:t>Дятлообразные</a:t>
                      </a:r>
                      <a:endParaRPr lang="ru-RU" sz="600">
                        <a:latin typeface="Calibri"/>
                        <a:ea typeface="Times New Roman"/>
                      </a:endParaRPr>
                    </a:p>
                  </a:txBody>
                  <a:tcPr marL="35373" marR="3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" i="0">
                          <a:latin typeface="Calibri"/>
                          <a:ea typeface="Times New Roman"/>
                        </a:rPr>
                        <a:t>Ноги короткие , первый и 4-й пальцы обращены  назад, клюв прямой долотообразный</a:t>
                      </a:r>
                      <a:endParaRPr lang="ru-RU" sz="600">
                        <a:latin typeface="Calibri"/>
                        <a:ea typeface="Times New Roman"/>
                      </a:endParaRPr>
                    </a:p>
                  </a:txBody>
                  <a:tcPr marL="35373" marR="3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" i="0">
                          <a:latin typeface="Calibri"/>
                          <a:ea typeface="Times New Roman"/>
                        </a:rPr>
                        <a:t>Птенцовый</a:t>
                      </a:r>
                      <a:endParaRPr lang="ru-RU" sz="600">
                        <a:latin typeface="Calibri"/>
                        <a:ea typeface="Times New Roman"/>
                      </a:endParaRPr>
                    </a:p>
                  </a:txBody>
                  <a:tcPr marL="35373" marR="3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" i="0">
                          <a:latin typeface="Calibri"/>
                          <a:ea typeface="Times New Roman"/>
                        </a:rPr>
                        <a:t>Дятлы, вертишейка, туканы</a:t>
                      </a:r>
                      <a:endParaRPr lang="ru-RU" sz="600">
                        <a:latin typeface="Calibri"/>
                        <a:ea typeface="Times New Roman"/>
                      </a:endParaRPr>
                    </a:p>
                  </a:txBody>
                  <a:tcPr marL="35373" marR="3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8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i="0">
                          <a:latin typeface="Calibri"/>
                          <a:ea typeface="Times New Roman"/>
                        </a:rPr>
                        <a:t>Куриные</a:t>
                      </a:r>
                      <a:endParaRPr lang="ru-RU" sz="600">
                        <a:latin typeface="Calibri"/>
                        <a:ea typeface="Times New Roman"/>
                      </a:endParaRPr>
                    </a:p>
                  </a:txBody>
                  <a:tcPr marL="35373" marR="3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" i="0">
                          <a:latin typeface="Calibri"/>
                          <a:ea typeface="Times New Roman"/>
                        </a:rPr>
                        <a:t>Ноги короткие, сильные крылья и широкие, клюв короткий, надклювье слегка загнуто</a:t>
                      </a:r>
                      <a:endParaRPr lang="ru-RU" sz="600">
                        <a:latin typeface="Calibri"/>
                        <a:ea typeface="Times New Roman"/>
                      </a:endParaRPr>
                    </a:p>
                  </a:txBody>
                  <a:tcPr marL="35373" marR="3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i="0">
                          <a:latin typeface="Calibri"/>
                          <a:ea typeface="Times New Roman"/>
                        </a:rPr>
                        <a:t>Выводковый</a:t>
                      </a:r>
                      <a:endParaRPr lang="ru-RU" sz="600">
                        <a:latin typeface="Calibri"/>
                        <a:ea typeface="Times New Roman"/>
                      </a:endParaRPr>
                    </a:p>
                  </a:txBody>
                  <a:tcPr marL="35373" marR="3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" i="0">
                          <a:latin typeface="Calibri"/>
                          <a:ea typeface="Times New Roman"/>
                        </a:rPr>
                        <a:t>Тетерева, фазаны, индейки, куропатки</a:t>
                      </a:r>
                      <a:endParaRPr lang="ru-RU" sz="600">
                        <a:latin typeface="Calibri"/>
                        <a:ea typeface="Times New Roman"/>
                      </a:endParaRPr>
                    </a:p>
                  </a:txBody>
                  <a:tcPr marL="35373" marR="3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816">
                <a:tc rowSpan="2">
                  <a:txBody>
                    <a:bodyPr/>
                    <a:lstStyle/>
                    <a:p>
                      <a:r>
                        <a:rPr lang="ru-RU" sz="600" i="0">
                          <a:latin typeface="Calibri"/>
                          <a:ea typeface="Times New Roman"/>
                        </a:rPr>
                        <a:t>Дневные хищники</a:t>
                      </a:r>
                      <a:endParaRPr lang="ru-RU" sz="600">
                        <a:latin typeface="Calibri"/>
                        <a:ea typeface="Times New Roman"/>
                      </a:endParaRPr>
                    </a:p>
                  </a:txBody>
                  <a:tcPr marL="35373" marR="3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" i="0">
                          <a:latin typeface="Calibri"/>
                          <a:ea typeface="Times New Roman"/>
                        </a:rPr>
                        <a:t>Дневные хищники</a:t>
                      </a:r>
                      <a:endParaRPr lang="ru-RU" sz="600">
                        <a:latin typeface="Calibri"/>
                        <a:ea typeface="Times New Roman"/>
                      </a:endParaRPr>
                    </a:p>
                  </a:txBody>
                  <a:tcPr marL="35373" marR="3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" i="0">
                          <a:latin typeface="Calibri"/>
                          <a:ea typeface="Times New Roman"/>
                        </a:rPr>
                        <a:t>Ноги с длинными острыми когтями, клюв крючковато изогнут, способны к парящему полету</a:t>
                      </a:r>
                      <a:endParaRPr lang="ru-RU" sz="600">
                        <a:latin typeface="Calibri"/>
                        <a:ea typeface="Times New Roman"/>
                      </a:endParaRPr>
                    </a:p>
                  </a:txBody>
                  <a:tcPr marL="35373" marR="3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" i="0">
                          <a:latin typeface="Calibri"/>
                          <a:ea typeface="Times New Roman"/>
                        </a:rPr>
                        <a:t>Птенцовый</a:t>
                      </a:r>
                      <a:endParaRPr lang="ru-RU" sz="600">
                        <a:latin typeface="Calibri"/>
                        <a:ea typeface="Times New Roman"/>
                      </a:endParaRPr>
                    </a:p>
                  </a:txBody>
                  <a:tcPr marL="35373" marR="3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" i="0">
                          <a:latin typeface="Calibri"/>
                          <a:ea typeface="Times New Roman"/>
                        </a:rPr>
                        <a:t>Ястреба, соколы, грифы</a:t>
                      </a:r>
                      <a:endParaRPr lang="ru-RU" sz="600">
                        <a:latin typeface="Calibri"/>
                        <a:ea typeface="Times New Roman"/>
                      </a:endParaRPr>
                    </a:p>
                  </a:txBody>
                  <a:tcPr marL="35373" marR="3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8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i="0" dirty="0">
                          <a:latin typeface="Calibri"/>
                          <a:ea typeface="Times New Roman"/>
                        </a:rPr>
                        <a:t>Совы</a:t>
                      </a:r>
                      <a:endParaRPr lang="ru-RU" sz="600" dirty="0">
                        <a:latin typeface="Calibri"/>
                        <a:ea typeface="Times New Roman"/>
                      </a:endParaRPr>
                    </a:p>
                  </a:txBody>
                  <a:tcPr marL="35373" marR="3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" i="0">
                          <a:latin typeface="Calibri"/>
                          <a:ea typeface="Times New Roman"/>
                        </a:rPr>
                        <a:t>Голова большая, глаза обращены вперед, оперение около глаз образует лицевые диски</a:t>
                      </a:r>
                      <a:endParaRPr lang="ru-RU" sz="600">
                        <a:latin typeface="Calibri"/>
                        <a:ea typeface="Times New Roman"/>
                      </a:endParaRPr>
                    </a:p>
                  </a:txBody>
                  <a:tcPr marL="35373" marR="3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" i="0">
                          <a:latin typeface="Calibri"/>
                          <a:ea typeface="Times New Roman"/>
                        </a:rPr>
                        <a:t>Птенцовый</a:t>
                      </a:r>
                      <a:endParaRPr lang="ru-RU" sz="600">
                        <a:latin typeface="Calibri"/>
                        <a:ea typeface="Times New Roman"/>
                      </a:endParaRPr>
                    </a:p>
                  </a:txBody>
                  <a:tcPr marL="35373" marR="3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" i="0">
                          <a:latin typeface="Calibri"/>
                          <a:ea typeface="Times New Roman"/>
                        </a:rPr>
                        <a:t>Филины, совы, сычи</a:t>
                      </a:r>
                      <a:endParaRPr lang="ru-RU" sz="600">
                        <a:latin typeface="Calibri"/>
                        <a:ea typeface="Times New Roman"/>
                      </a:endParaRPr>
                    </a:p>
                  </a:txBody>
                  <a:tcPr marL="35373" marR="3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04">
                <a:tc rowSpan="3">
                  <a:txBody>
                    <a:bodyPr/>
                    <a:lstStyle/>
                    <a:p>
                      <a:r>
                        <a:rPr lang="ru-RU" sz="600" i="0" dirty="0">
                          <a:latin typeface="Calibri"/>
                          <a:ea typeface="Times New Roman"/>
                        </a:rPr>
                        <a:t>Птицы открытых пространств</a:t>
                      </a:r>
                      <a:endParaRPr lang="ru-RU" sz="600" dirty="0">
                        <a:latin typeface="Calibri"/>
                        <a:ea typeface="Times New Roman"/>
                      </a:endParaRPr>
                    </a:p>
                  </a:txBody>
                  <a:tcPr marL="35373" marR="3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" i="0">
                          <a:latin typeface="Calibri"/>
                          <a:ea typeface="Times New Roman"/>
                        </a:rPr>
                        <a:t>Страусообразные </a:t>
                      </a:r>
                      <a:endParaRPr lang="ru-RU" sz="600">
                        <a:latin typeface="Calibri"/>
                        <a:ea typeface="Times New Roman"/>
                      </a:endParaRPr>
                    </a:p>
                  </a:txBody>
                  <a:tcPr marL="35373" marR="3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600" i="0">
                          <a:latin typeface="Calibri"/>
                          <a:ea typeface="Times New Roman"/>
                        </a:rPr>
                        <a:t>Перья лишены цельных опахал, расположены на теле сплошь, без промежутков, Два-три пальца обращены вперед, на грудине нет киля</a:t>
                      </a:r>
                      <a:endParaRPr lang="ru-RU" sz="600">
                        <a:latin typeface="Calibri"/>
                        <a:ea typeface="Times New Roman"/>
                      </a:endParaRPr>
                    </a:p>
                  </a:txBody>
                  <a:tcPr marL="35373" marR="3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600" i="0">
                          <a:latin typeface="Calibri"/>
                          <a:ea typeface="Times New Roman"/>
                        </a:rPr>
                        <a:t>Выводковый</a:t>
                      </a:r>
                      <a:endParaRPr lang="ru-RU" sz="600">
                        <a:latin typeface="Calibri"/>
                        <a:ea typeface="Times New Roman"/>
                      </a:endParaRPr>
                    </a:p>
                  </a:txBody>
                  <a:tcPr marL="35373" marR="3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" i="0">
                          <a:latin typeface="Calibri"/>
                          <a:ea typeface="Times New Roman"/>
                        </a:rPr>
                        <a:t>Страусы</a:t>
                      </a:r>
                      <a:endParaRPr lang="ru-RU" sz="600">
                        <a:latin typeface="Calibri"/>
                        <a:ea typeface="Times New Roman"/>
                      </a:endParaRPr>
                    </a:p>
                  </a:txBody>
                  <a:tcPr marL="35373" marR="3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i="0">
                          <a:latin typeface="Calibri"/>
                          <a:ea typeface="Times New Roman"/>
                        </a:rPr>
                        <a:t>Журавли</a:t>
                      </a:r>
                      <a:endParaRPr lang="ru-RU" sz="600">
                        <a:latin typeface="Calibri"/>
                        <a:ea typeface="Times New Roman"/>
                      </a:endParaRPr>
                    </a:p>
                  </a:txBody>
                  <a:tcPr marL="35373" marR="3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i="0">
                          <a:latin typeface="Calibri"/>
                          <a:ea typeface="Times New Roman"/>
                        </a:rPr>
                        <a:t>Журавли</a:t>
                      </a:r>
                      <a:endParaRPr lang="ru-RU" sz="600">
                        <a:latin typeface="Calibri"/>
                        <a:ea typeface="Times New Roman"/>
                      </a:endParaRPr>
                    </a:p>
                  </a:txBody>
                  <a:tcPr marL="35373" marR="3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8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i="0">
                          <a:latin typeface="Calibri"/>
                          <a:ea typeface="Times New Roman"/>
                        </a:rPr>
                        <a:t>Дрофы</a:t>
                      </a:r>
                      <a:endParaRPr lang="ru-RU" sz="600">
                        <a:latin typeface="Calibri"/>
                        <a:ea typeface="Times New Roman"/>
                      </a:endParaRPr>
                    </a:p>
                  </a:txBody>
                  <a:tcPr marL="35373" marR="3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i="0">
                          <a:latin typeface="Calibri"/>
                          <a:ea typeface="Times New Roman"/>
                        </a:rPr>
                        <a:t>Дрофы</a:t>
                      </a:r>
                      <a:endParaRPr lang="ru-RU" sz="600">
                        <a:latin typeface="Calibri"/>
                        <a:ea typeface="Times New Roman"/>
                      </a:endParaRPr>
                    </a:p>
                  </a:txBody>
                  <a:tcPr marL="35373" marR="3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428">
                <a:tc rowSpan="2">
                  <a:txBody>
                    <a:bodyPr/>
                    <a:lstStyle/>
                    <a:p>
                      <a:r>
                        <a:rPr lang="ru-RU" sz="600" i="0">
                          <a:latin typeface="Calibri"/>
                          <a:ea typeface="Times New Roman"/>
                        </a:rPr>
                        <a:t>Водоплавающие</a:t>
                      </a:r>
                      <a:endParaRPr lang="ru-RU" sz="600">
                        <a:latin typeface="Calibri"/>
                        <a:ea typeface="Times New Roman"/>
                      </a:endParaRPr>
                    </a:p>
                  </a:txBody>
                  <a:tcPr marL="35373" marR="3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" i="0" dirty="0" err="1">
                          <a:latin typeface="Calibri"/>
                          <a:ea typeface="Times New Roman"/>
                        </a:rPr>
                        <a:t>Гусеобразные</a:t>
                      </a:r>
                      <a:endParaRPr lang="ru-RU" sz="600" dirty="0">
                        <a:latin typeface="Calibri"/>
                        <a:ea typeface="Times New Roman"/>
                      </a:endParaRPr>
                    </a:p>
                  </a:txBody>
                  <a:tcPr marL="35373" marR="3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" i="0">
                          <a:latin typeface="Calibri"/>
                          <a:ea typeface="Times New Roman"/>
                        </a:rPr>
                        <a:t>Ноги с плавательной перепонкой отнесены далеко назад, клюв уплощен с поперечными роговыми зубчиками, образующими цедильный аппарат</a:t>
                      </a:r>
                      <a:endParaRPr lang="ru-RU" sz="600">
                        <a:latin typeface="Calibri"/>
                        <a:ea typeface="Times New Roman"/>
                      </a:endParaRPr>
                    </a:p>
                  </a:txBody>
                  <a:tcPr marL="35373" marR="3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" i="0">
                          <a:latin typeface="Calibri"/>
                          <a:ea typeface="Times New Roman"/>
                        </a:rPr>
                        <a:t>Выводковый</a:t>
                      </a:r>
                      <a:endParaRPr lang="ru-RU" sz="600">
                        <a:latin typeface="Calibri"/>
                        <a:ea typeface="Times New Roman"/>
                      </a:endParaRPr>
                    </a:p>
                  </a:txBody>
                  <a:tcPr marL="35373" marR="3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" i="0">
                          <a:latin typeface="Calibri"/>
                          <a:ea typeface="Times New Roman"/>
                        </a:rPr>
                        <a:t>Гуси, утки, лебеди</a:t>
                      </a:r>
                      <a:endParaRPr lang="ru-RU" sz="600">
                        <a:latin typeface="Calibri"/>
                        <a:ea typeface="Times New Roman"/>
                      </a:endParaRPr>
                    </a:p>
                  </a:txBody>
                  <a:tcPr marL="35373" marR="3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38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i="0" dirty="0">
                          <a:latin typeface="Calibri"/>
                          <a:ea typeface="Times New Roman"/>
                        </a:rPr>
                        <a:t>Пингвины</a:t>
                      </a:r>
                      <a:endParaRPr lang="ru-RU" sz="600" dirty="0">
                        <a:latin typeface="Calibri"/>
                        <a:ea typeface="Times New Roman"/>
                      </a:endParaRPr>
                    </a:p>
                  </a:txBody>
                  <a:tcPr marL="35373" marR="3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" i="0">
                          <a:latin typeface="Calibri"/>
                          <a:ea typeface="Times New Roman"/>
                        </a:rPr>
                        <a:t>Крылья видоизменены в ласты, перья лишены опахал, ствол их расширен и уплощен в виде чешуи, расположены на теле сплошь, четыре пальца обращены вперед, три из их соединены плавательнойперепонкой</a:t>
                      </a:r>
                      <a:endParaRPr lang="ru-RU" sz="600">
                        <a:latin typeface="Calibri"/>
                        <a:ea typeface="Times New Roman"/>
                      </a:endParaRPr>
                    </a:p>
                  </a:txBody>
                  <a:tcPr marL="35373" marR="3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" i="0">
                          <a:latin typeface="Calibri"/>
                          <a:ea typeface="Times New Roman"/>
                        </a:rPr>
                        <a:t>Выводковый</a:t>
                      </a:r>
                      <a:endParaRPr lang="ru-RU" sz="600">
                        <a:latin typeface="Calibri"/>
                        <a:ea typeface="Times New Roman"/>
                      </a:endParaRPr>
                    </a:p>
                  </a:txBody>
                  <a:tcPr marL="35373" marR="3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" i="0">
                          <a:latin typeface="Calibri"/>
                          <a:ea typeface="Times New Roman"/>
                        </a:rPr>
                        <a:t>Пингвины</a:t>
                      </a:r>
                      <a:endParaRPr lang="ru-RU" sz="600">
                        <a:latin typeface="Calibri"/>
                        <a:ea typeface="Times New Roman"/>
                      </a:endParaRPr>
                    </a:p>
                  </a:txBody>
                  <a:tcPr marL="35373" marR="3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020">
                <a:tc>
                  <a:txBody>
                    <a:bodyPr/>
                    <a:lstStyle/>
                    <a:p>
                      <a:r>
                        <a:rPr lang="ru-RU" sz="600" i="0">
                          <a:latin typeface="Calibri"/>
                          <a:ea typeface="Times New Roman"/>
                        </a:rPr>
                        <a:t>Птицы болот и прибрежных зарослей</a:t>
                      </a:r>
                      <a:endParaRPr lang="ru-RU" sz="600">
                        <a:latin typeface="Calibri"/>
                        <a:ea typeface="Times New Roman"/>
                      </a:endParaRPr>
                    </a:p>
                  </a:txBody>
                  <a:tcPr marL="35373" marR="3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" i="0">
                          <a:latin typeface="Calibri"/>
                          <a:ea typeface="Times New Roman"/>
                        </a:rPr>
                        <a:t>Голенастые</a:t>
                      </a:r>
                      <a:endParaRPr lang="ru-RU" sz="600">
                        <a:latin typeface="Calibri"/>
                        <a:ea typeface="Times New Roman"/>
                      </a:endParaRPr>
                    </a:p>
                  </a:txBody>
                  <a:tcPr marL="35373" marR="3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" i="0">
                          <a:latin typeface="Calibri"/>
                          <a:ea typeface="Times New Roman"/>
                        </a:rPr>
                        <a:t>Ноги и шея очень длинные, клюв длинный, прямой, острый</a:t>
                      </a:r>
                      <a:endParaRPr lang="ru-RU" sz="600">
                        <a:latin typeface="Calibri"/>
                        <a:ea typeface="Times New Roman"/>
                      </a:endParaRPr>
                    </a:p>
                  </a:txBody>
                  <a:tcPr marL="35373" marR="3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" i="0">
                          <a:latin typeface="Calibri"/>
                          <a:ea typeface="Times New Roman"/>
                        </a:rPr>
                        <a:t>Птенцовый</a:t>
                      </a:r>
                      <a:endParaRPr lang="ru-RU" sz="600">
                        <a:latin typeface="Calibri"/>
                        <a:ea typeface="Times New Roman"/>
                      </a:endParaRPr>
                    </a:p>
                  </a:txBody>
                  <a:tcPr marL="35373" marR="3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" i="0">
                          <a:latin typeface="Calibri"/>
                          <a:ea typeface="Times New Roman"/>
                        </a:rPr>
                        <a:t>Цапли, выги, чибисы</a:t>
                      </a:r>
                      <a:endParaRPr lang="ru-RU" sz="600">
                        <a:latin typeface="Calibri"/>
                        <a:ea typeface="Times New Roman"/>
                      </a:endParaRPr>
                    </a:p>
                  </a:txBody>
                  <a:tcPr marL="35373" marR="3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816">
                <a:tc>
                  <a:txBody>
                    <a:bodyPr/>
                    <a:lstStyle/>
                    <a:p>
                      <a:r>
                        <a:rPr lang="ru-RU" sz="600" i="0">
                          <a:latin typeface="Calibri"/>
                          <a:ea typeface="Times New Roman"/>
                        </a:rPr>
                        <a:t>Культурных ландшафтов</a:t>
                      </a:r>
                      <a:endParaRPr lang="ru-RU" sz="600">
                        <a:latin typeface="Calibri"/>
                        <a:ea typeface="Times New Roman"/>
                      </a:endParaRPr>
                    </a:p>
                  </a:txBody>
                  <a:tcPr marL="35373" marR="3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" i="0">
                          <a:latin typeface="Calibri"/>
                          <a:ea typeface="Times New Roman"/>
                        </a:rPr>
                        <a:t>Воробьинообразные</a:t>
                      </a:r>
                      <a:endParaRPr lang="ru-RU" sz="600">
                        <a:latin typeface="Calibri"/>
                        <a:ea typeface="Times New Roman"/>
                      </a:endParaRPr>
                    </a:p>
                  </a:txBody>
                  <a:tcPr marL="35373" marR="3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" i="0">
                          <a:latin typeface="Calibri"/>
                          <a:ea typeface="Times New Roman"/>
                        </a:rPr>
                        <a:t>Строение крыльев и клюва очень разнообразно, на ногах первый палец обращен назад</a:t>
                      </a:r>
                      <a:endParaRPr lang="ru-RU" sz="600">
                        <a:latin typeface="Calibri"/>
                        <a:ea typeface="Times New Roman"/>
                      </a:endParaRPr>
                    </a:p>
                  </a:txBody>
                  <a:tcPr marL="35373" marR="3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" i="0">
                          <a:latin typeface="Calibri"/>
                          <a:ea typeface="Times New Roman"/>
                        </a:rPr>
                        <a:t>Птенцовый</a:t>
                      </a:r>
                      <a:endParaRPr lang="ru-RU" sz="600">
                        <a:latin typeface="Calibri"/>
                        <a:ea typeface="Times New Roman"/>
                      </a:endParaRPr>
                    </a:p>
                  </a:txBody>
                  <a:tcPr marL="35373" marR="3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600" i="0" dirty="0">
                          <a:latin typeface="Calibri"/>
                          <a:ea typeface="Times New Roman"/>
                        </a:rPr>
                        <a:t>Жаворонки, дрозды, синицы, воробьи</a:t>
                      </a:r>
                      <a:endParaRPr lang="ru-RU" sz="600" dirty="0">
                        <a:latin typeface="Calibri"/>
                        <a:ea typeface="Times New Roman"/>
                      </a:endParaRPr>
                    </a:p>
                  </a:txBody>
                  <a:tcPr marL="35373" marR="35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способу питания: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67818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 </a:t>
            </a:r>
            <a:endParaRPr lang="ru-RU" dirty="0" smtClean="0"/>
          </a:p>
          <a:p>
            <a:r>
              <a:rPr lang="ru-RU" dirty="0" smtClean="0"/>
              <a:t>ХИЩНЫЕ</a:t>
            </a:r>
          </a:p>
          <a:p>
            <a:r>
              <a:rPr lang="ru-RU" dirty="0" smtClean="0"/>
              <a:t>ЗЕРНОЯДНЫЕ</a:t>
            </a:r>
          </a:p>
          <a:p>
            <a:r>
              <a:rPr lang="ru-RU" dirty="0" smtClean="0"/>
              <a:t>НАСЕКОМОЯДНЫЕ</a:t>
            </a:r>
          </a:p>
          <a:p>
            <a:r>
              <a:rPr lang="ru-RU" dirty="0" smtClean="0"/>
              <a:t>ПАДАЛЬЩИКИ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0"/>
            <a:ext cx="3657600" cy="3657600"/>
          </a:xfrm>
        </p:spPr>
        <p:txBody>
          <a:bodyPr/>
          <a:lstStyle/>
          <a:p>
            <a:r>
              <a:rPr lang="ru-RU" sz="2800" dirty="0"/>
              <a:t>Перед вами  </a:t>
            </a:r>
            <a:r>
              <a:rPr lang="ru-RU" sz="2800" dirty="0" smtClean="0"/>
              <a:t>репродукции </a:t>
            </a:r>
            <a:r>
              <a:rPr lang="ru-RU" sz="2800" dirty="0"/>
              <a:t>картин русских художников, дайте им названия. Что описывает художник?</a:t>
            </a:r>
          </a:p>
        </p:txBody>
      </p:sp>
      <p:pic>
        <p:nvPicPr>
          <p:cNvPr id="13318" name="Picture 6" descr="Васнецов ковер самолет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lum bright="20000" contrast="20000"/>
          </a:blip>
          <a:srcRect/>
          <a:stretch>
            <a:fillRect/>
          </a:stretch>
        </p:blipFill>
        <p:spPr>
          <a:xfrm>
            <a:off x="381000" y="3505200"/>
            <a:ext cx="5020623" cy="2819400"/>
          </a:xfrm>
          <a:noFill/>
          <a:ln/>
        </p:spPr>
      </p:pic>
      <p:pic>
        <p:nvPicPr>
          <p:cNvPr id="13316" name="Picture 4" descr="Васнецов после побища игоря с половцами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lum bright="20000" contrast="20000"/>
          </a:blip>
          <a:stretch>
            <a:fillRect/>
          </a:stretch>
        </p:blipFill>
        <p:spPr>
          <a:xfrm>
            <a:off x="4648200" y="1295400"/>
            <a:ext cx="3657600" cy="4191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ЗАДАНИЕ: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600200"/>
            <a:ext cx="7240588" cy="4495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В </a:t>
            </a:r>
            <a:r>
              <a:rPr lang="ru-RU" dirty="0"/>
              <a:t>русском народном календаре многие праздники связаны с птицами. Назовите некоторые из них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  <a:p>
            <a:r>
              <a:rPr lang="ru-RU" dirty="0" smtClean="0"/>
              <a:t>17 </a:t>
            </a:r>
            <a:r>
              <a:rPr lang="ru-RU" dirty="0"/>
              <a:t>марта, </a:t>
            </a:r>
            <a:endParaRPr lang="ru-RU" dirty="0" smtClean="0"/>
          </a:p>
          <a:p>
            <a:r>
              <a:rPr lang="ru-RU" dirty="0" smtClean="0"/>
              <a:t>7 апреля,</a:t>
            </a:r>
          </a:p>
          <a:p>
            <a:r>
              <a:rPr lang="ru-RU" dirty="0" smtClean="0"/>
              <a:t>15 </a:t>
            </a:r>
            <a:r>
              <a:rPr lang="ru-RU" dirty="0"/>
              <a:t>мая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Составь пословицу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Аист на крыше - а нужна ему </a:t>
            </a:r>
          </a:p>
          <a:p>
            <a:r>
              <a:rPr lang="ru-RU" b="1" i="1" dirty="0" smtClean="0"/>
              <a:t>                                зелёная ветка. </a:t>
            </a:r>
            <a:endParaRPr lang="ru-RU" dirty="0" smtClean="0"/>
          </a:p>
          <a:p>
            <a:r>
              <a:rPr lang="ru-RU" b="1" i="1" dirty="0" smtClean="0"/>
              <a:t>Срубили кусты - к тёплой зиме. </a:t>
            </a:r>
            <a:endParaRPr lang="ru-RU" dirty="0" smtClean="0"/>
          </a:p>
          <a:p>
            <a:r>
              <a:rPr lang="ru-RU" b="1" i="1" dirty="0" smtClean="0"/>
              <a:t>Больше птиц -    мир в доме. </a:t>
            </a:r>
            <a:endParaRPr lang="ru-RU" dirty="0" smtClean="0"/>
          </a:p>
          <a:p>
            <a:r>
              <a:rPr lang="ru-RU" b="1" i="1" dirty="0" smtClean="0"/>
              <a:t>Увидел грача -     прощай певцы. </a:t>
            </a:r>
            <a:endParaRPr lang="ru-RU" dirty="0" smtClean="0"/>
          </a:p>
          <a:p>
            <a:r>
              <a:rPr lang="ru-RU" b="1" i="1" dirty="0" smtClean="0"/>
              <a:t>Увидел скворца - выше урожай </a:t>
            </a:r>
            <a:endParaRPr lang="ru-RU" dirty="0" smtClean="0"/>
          </a:p>
          <a:p>
            <a:r>
              <a:rPr lang="ru-RU" b="1" i="1" dirty="0" smtClean="0"/>
              <a:t>Не нужна соловью</a:t>
            </a:r>
          </a:p>
          <a:p>
            <a:r>
              <a:rPr lang="ru-RU" b="1" i="1" dirty="0" smtClean="0"/>
              <a:t> золотая </a:t>
            </a:r>
            <a:r>
              <a:rPr lang="ru-RU" b="1" i="1" dirty="0" err="1" smtClean="0"/>
              <a:t>клетка.-весна</a:t>
            </a:r>
            <a:r>
              <a:rPr lang="ru-RU" b="1" i="1" dirty="0" smtClean="0"/>
              <a:t> у крыльца.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i="1" dirty="0" smtClean="0"/>
              <a:t>Существует неразрывная связь (единство) между живыми организмами (птицами) и условиями их жизни;</a:t>
            </a:r>
            <a:endParaRPr lang="ru-RU" sz="2800" dirty="0" smtClean="0"/>
          </a:p>
          <a:p>
            <a:pPr lvl="0"/>
            <a:r>
              <a:rPr lang="ru-RU" sz="2800" i="1" dirty="0" smtClean="0"/>
              <a:t>Приспособления птиц – результат длительной эволюции их в определенных условиях существования</a:t>
            </a:r>
            <a:endParaRPr lang="ru-RU" sz="2800" dirty="0" smtClean="0"/>
          </a:p>
          <a:p>
            <a:pPr lvl="0"/>
            <a:r>
              <a:rPr lang="ru-RU" sz="2800" i="1" dirty="0" smtClean="0"/>
              <a:t>Приспособления всегда относительны, так как обеспечивают существование птиц только при определенных условиях и стопроцентной выживаемости не гарантируют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741987"/>
          </a:xfrm>
        </p:spPr>
        <p:txBody>
          <a:bodyPr/>
          <a:lstStyle/>
          <a:p>
            <a:r>
              <a:rPr lang="ru-RU" dirty="0" smtClean="0"/>
              <a:t>РЕФЛЕКСИЯ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РАДОСТЬ             СКЕПСИС           УНЫНИЕ</a:t>
            </a:r>
            <a:endParaRPr lang="ru-RU" sz="2800" dirty="0"/>
          </a:p>
        </p:txBody>
      </p:sp>
      <p:pic>
        <p:nvPicPr>
          <p:cNvPr id="7" name="Содержимое 6" descr="http://festival.1september.ru/articles/513996/image1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514600"/>
            <a:ext cx="1917192" cy="198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festival.1september.ru/articles/513996/image2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5908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festival.1september.ru/articles/513996/image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2514600"/>
            <a:ext cx="1828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l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 sz="quarter"/>
          </p:nvPr>
        </p:nvSpPr>
        <p:spPr>
          <a:xfrm>
            <a:off x="1143000" y="533400"/>
            <a:ext cx="6858000" cy="4419600"/>
          </a:xfrm>
        </p:spPr>
        <p:txBody>
          <a:bodyPr/>
          <a:lstStyle/>
          <a:p>
            <a:r>
              <a:rPr lang="ru-RU" b="1" dirty="0" smtClean="0"/>
              <a:t>СПАСИБО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  ВНИМАНИЕ!</a:t>
            </a:r>
            <a:endParaRPr lang="ru-RU" b="1" dirty="0"/>
          </a:p>
        </p:txBody>
      </p:sp>
    </p:spTree>
  </p:cSld>
  <p:clrMapOvr>
    <a:masterClrMapping/>
  </p:clrMapOvr>
  <p:transition spd="med">
    <p:cover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28600"/>
            <a:ext cx="8229600" cy="6629400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/>
              <a:t>Цели урока:</a:t>
            </a:r>
            <a:endParaRPr lang="ru-RU" sz="2400" dirty="0" smtClean="0"/>
          </a:p>
          <a:p>
            <a:pPr lvl="0"/>
            <a:r>
              <a:rPr lang="ru-RU" sz="2400" dirty="0" smtClean="0"/>
              <a:t>Образовательная. Сформировать знания  о представителях класса Птицы, их многообразии и разнообразии условий их обитания. </a:t>
            </a:r>
          </a:p>
          <a:p>
            <a:pPr lvl="0"/>
            <a:r>
              <a:rPr lang="ru-RU" sz="2400" dirty="0" smtClean="0"/>
              <a:t>Воспитательная. Развивать у учащихся экологическое воспитание.</a:t>
            </a:r>
          </a:p>
          <a:p>
            <a:pPr lvl="0"/>
            <a:r>
              <a:rPr lang="ru-RU" sz="2400" dirty="0" smtClean="0"/>
              <a:t> Развивающая. Через интегрированные моменты урока расширить знания ребят об окружающей среде</a:t>
            </a:r>
            <a:r>
              <a:rPr lang="ru-RU" dirty="0" smtClean="0"/>
              <a:t>.  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046787"/>
          </a:xfrm>
        </p:spPr>
        <p:txBody>
          <a:bodyPr/>
          <a:lstStyle/>
          <a:p>
            <a:r>
              <a:rPr lang="ru-RU" sz="2800" b="1" dirty="0" smtClean="0"/>
              <a:t>ЗАДАЧИ:</a:t>
            </a:r>
            <a:r>
              <a:rPr lang="ru-RU" sz="2800" dirty="0" smtClean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 </a:t>
            </a:r>
            <a:r>
              <a:rPr lang="ru-RU" sz="2800" dirty="0" smtClean="0"/>
              <a:t>- в ходе урока у учащихся должно быть сформировано знания по основным классификациям отрядов и экологическим группам птиц;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- углубить знания учащихся об окружающей природе и через них -  бережное отношение к ней.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333375"/>
            <a:ext cx="7772400" cy="792163"/>
          </a:xfrm>
        </p:spPr>
        <p:txBody>
          <a:bodyPr>
            <a:normAutofit fontScale="85000" lnSpcReduction="10000"/>
          </a:bodyPr>
          <a:lstStyle/>
          <a:p>
            <a:r>
              <a:rPr lang="ru-RU" b="1"/>
              <a:t>Какие созвездия носят названия птиц?</a:t>
            </a:r>
            <a:r>
              <a:rPr lang="ru-RU"/>
              <a:t> </a:t>
            </a:r>
          </a:p>
        </p:txBody>
      </p:sp>
      <p:sp>
        <p:nvSpPr>
          <p:cNvPr id="9220" name="Rectangle 4" descr="Без имени-10"/>
          <p:cNvSpPr>
            <a:spLocks noChangeArrowheads="1"/>
          </p:cNvSpPr>
          <p:nvPr/>
        </p:nvSpPr>
        <p:spPr bwMode="auto">
          <a:xfrm>
            <a:off x="5334001" y="1066801"/>
            <a:ext cx="2971800" cy="2133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1" name="Rectangle 5" descr="Без имени-11"/>
          <p:cNvSpPr>
            <a:spLocks noChangeArrowheads="1"/>
          </p:cNvSpPr>
          <p:nvPr/>
        </p:nvSpPr>
        <p:spPr bwMode="auto">
          <a:xfrm>
            <a:off x="3048000" y="3810000"/>
            <a:ext cx="3059113" cy="27813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2" name="Rectangle 6" descr="Без имени-12"/>
          <p:cNvSpPr>
            <a:spLocks noChangeArrowheads="1"/>
          </p:cNvSpPr>
          <p:nvPr/>
        </p:nvSpPr>
        <p:spPr bwMode="auto">
          <a:xfrm>
            <a:off x="762000" y="1219200"/>
            <a:ext cx="2592388" cy="23495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algn="ctr">
              <a:buFont typeface="Symbol" pitchFamily="18" charset="2"/>
              <a:buNone/>
            </a:pPr>
            <a:r>
              <a:rPr lang="ru-RU" sz="3600" dirty="0">
                <a:solidFill>
                  <a:schemeClr val="accent1"/>
                </a:solidFill>
              </a:rPr>
              <a:t>«Птицу видно по полету</a:t>
            </a:r>
            <a:r>
              <a:rPr lang="ru-RU" sz="3600" dirty="0" smtClean="0">
                <a:solidFill>
                  <a:schemeClr val="accent1"/>
                </a:solidFill>
              </a:rPr>
              <a:t>».</a:t>
            </a:r>
            <a:endParaRPr lang="ru-RU" sz="3600" dirty="0">
              <a:solidFill>
                <a:schemeClr val="accent1"/>
              </a:solidFill>
            </a:endParaRP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068638"/>
            <a:ext cx="1811338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3141663"/>
            <a:ext cx="21669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4437063"/>
            <a:ext cx="256698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277813"/>
            <a:ext cx="4267200" cy="1139825"/>
          </a:xfrm>
        </p:spPr>
        <p:txBody>
          <a:bodyPr/>
          <a:lstStyle/>
          <a:p>
            <a:r>
              <a:rPr lang="ru-RU" b="1" u="sng" dirty="0" smtClean="0"/>
              <a:t>НАДОТРЯДЫ:</a:t>
            </a:r>
            <a:endParaRPr lang="ru-RU" b="1" u="sng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1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r>
              <a:rPr lang="ru-RU" dirty="0" smtClean="0"/>
              <a:t>ПИНГВИНЫ    (или ПЛАВАЮЩИЕ)</a:t>
            </a:r>
          </a:p>
          <a:p>
            <a:r>
              <a:rPr lang="ru-RU" dirty="0" smtClean="0"/>
              <a:t>                                                      БЕСКИЛЕВЫЕ (или БЕГАЮЩИЕ) </a:t>
            </a:r>
          </a:p>
          <a:p>
            <a:r>
              <a:rPr lang="ru-RU" dirty="0" smtClean="0"/>
              <a:t>                                                      КИЛЕВЫЕ        (или ЛЕТАЮЩИЕ)</a:t>
            </a:r>
          </a:p>
          <a:p>
            <a:pPr>
              <a:buNone/>
            </a:pPr>
            <a:r>
              <a:rPr lang="ru-RU" dirty="0" smtClean="0"/>
              <a:t>        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5" descr="C:\Documents and Settings\Admin\Рабочий стол\100_PANA\P1000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629"/>
            <a:ext cx="4953000" cy="685737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ЭКОЛОГИЧЕСКИЕ ГРУППЫ: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dirty="0" smtClean="0"/>
              <a:t>ЛЕСНЫЕ ПТИЦЫ</a:t>
            </a:r>
          </a:p>
          <a:p>
            <a:r>
              <a:rPr lang="ru-RU" dirty="0" smtClean="0"/>
              <a:t>ХИЩНЫЕ ПТИЦЫ</a:t>
            </a:r>
          </a:p>
          <a:p>
            <a:r>
              <a:rPr lang="ru-RU" dirty="0" smtClean="0"/>
              <a:t>ПТИЦЫ ОТКРЫТЫХ ПРОСТРАНСТВ</a:t>
            </a:r>
          </a:p>
          <a:p>
            <a:r>
              <a:rPr lang="ru-RU" dirty="0" smtClean="0"/>
              <a:t>ВОДОПЛАВАЮЩИЕ ПТИЦЫ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ПТИЦЫ БОЛОТ И ПРИБРЕЖНЫХ ЗАРОСЛЕЙ</a:t>
            </a:r>
          </a:p>
          <a:p>
            <a:r>
              <a:rPr lang="ru-RU" dirty="0" smtClean="0"/>
              <a:t>ПТИЦЫ КУЛЬТУРНЫХ ЛАНДШАФТОВ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Admin\Рабочий стол\100_PANA\P1000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600200"/>
            <a:ext cx="297417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 descr="C:\Documents and Settings\Admin\Рабочий стол\100_PANA\P100047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200400"/>
            <a:ext cx="3738563" cy="2701925"/>
          </a:xfrm>
          <a:prstGeom prst="rect">
            <a:avLst/>
          </a:prstGeom>
          <a:noFill/>
        </p:spPr>
      </p:pic>
      <p:pic>
        <p:nvPicPr>
          <p:cNvPr id="5" name="Picture 6" descr="C:\Documents and Settings\Admin\Рабочий стол\100_PANA\P1000479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914400"/>
            <a:ext cx="2587625" cy="5029200"/>
          </a:xfrm>
          <a:prstGeom prst="rect">
            <a:avLst/>
          </a:prstGeom>
          <a:noFill/>
        </p:spPr>
      </p:pic>
      <p:pic>
        <p:nvPicPr>
          <p:cNvPr id="6" name="Picture 7" descr="C:\Documents and Settings\Admin\Рабочий стол\100_PANA\P10004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04800"/>
            <a:ext cx="3330496" cy="18811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ольшой подорлик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712" y="533400"/>
            <a:ext cx="2756888" cy="3459163"/>
          </a:xfrm>
          <a:prstGeom prst="rect">
            <a:avLst/>
          </a:prstGeom>
        </p:spPr>
      </p:pic>
      <p:pic>
        <p:nvPicPr>
          <p:cNvPr id="8" name="Picture 21" descr="C:\Documents and Settings\Admin\Рабочий стол\100_PANA\P1000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343400"/>
            <a:ext cx="3653451" cy="2514600"/>
          </a:xfrm>
          <a:prstGeom prst="rect">
            <a:avLst/>
          </a:prstGeom>
          <a:noFill/>
        </p:spPr>
      </p:pic>
      <p:pic>
        <p:nvPicPr>
          <p:cNvPr id="9" name="Picture 22" descr="C:\Documents and Settings\Admin\Рабочий стол\100_PANA\P10005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296267"/>
            <a:ext cx="2667000" cy="2256933"/>
          </a:xfrm>
          <a:prstGeom prst="rect">
            <a:avLst/>
          </a:prstGeom>
          <a:noFill/>
        </p:spPr>
      </p:pic>
      <p:pic>
        <p:nvPicPr>
          <p:cNvPr id="10" name="Picture 23" descr="C:\Documents and Settings\Admin\Рабочий стол\100_PANA\P10004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990600"/>
            <a:ext cx="4424149" cy="3276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7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ahoma"/>
        <a:ea typeface="Arial Unicode MS"/>
        <a:cs typeface="Arial Unicode MS"/>
      </a:majorFont>
      <a:minorFont>
        <a:latin typeface="Tahoma"/>
        <a:ea typeface="Arial Unicode MS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49263" rtl="0" eaLnBrk="1" fontAlgn="base" latinLnBrk="0" hangingPunct="1">
          <a:lnSpc>
            <a:spcPct val="87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49263" rtl="0" eaLnBrk="1" fontAlgn="base" latinLnBrk="0" hangingPunct="1">
          <a:lnSpc>
            <a:spcPct val="87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ahoma"/>
        <a:ea typeface="Arial Unicode MS"/>
        <a:cs typeface="Arial Unicode MS"/>
      </a:majorFont>
      <a:minorFont>
        <a:latin typeface="Tahoma"/>
        <a:ea typeface="Arial Unicode MS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49263" rtl="0" eaLnBrk="1" fontAlgn="base" latinLnBrk="0" hangingPunct="1">
          <a:lnSpc>
            <a:spcPct val="87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49263" rtl="0" eaLnBrk="1" fontAlgn="base" latinLnBrk="0" hangingPunct="1">
          <a:lnSpc>
            <a:spcPct val="87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7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ahoma"/>
        <a:ea typeface="Arial Unicode MS"/>
        <a:cs typeface="Arial Unicode MS"/>
      </a:majorFont>
      <a:minorFont>
        <a:latin typeface="Tahoma"/>
        <a:ea typeface="Arial Unicode MS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49263" rtl="0" eaLnBrk="1" fontAlgn="base" latinLnBrk="0" hangingPunct="1">
          <a:lnSpc>
            <a:spcPct val="87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49263" rtl="0" eaLnBrk="1" fontAlgn="base" latinLnBrk="0" hangingPunct="1">
          <a:lnSpc>
            <a:spcPct val="87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ahoma"/>
        <a:ea typeface="Arial Unicode MS"/>
        <a:cs typeface="Arial Unicode MS"/>
      </a:majorFont>
      <a:minorFont>
        <a:latin typeface="Tahoma"/>
        <a:ea typeface="Arial Unicode MS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49263" rtl="0" eaLnBrk="1" fontAlgn="base" latinLnBrk="0" hangingPunct="1">
          <a:lnSpc>
            <a:spcPct val="87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49263" rtl="0" eaLnBrk="1" fontAlgn="base" latinLnBrk="0" hangingPunct="1">
          <a:lnSpc>
            <a:spcPct val="87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Тема7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ahoma"/>
        <a:ea typeface="Arial Unicode MS"/>
        <a:cs typeface="Arial Unicode MS"/>
      </a:majorFont>
      <a:minorFont>
        <a:latin typeface="Tahoma"/>
        <a:ea typeface="Arial Unicode MS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49263" rtl="0" eaLnBrk="1" fontAlgn="base" latinLnBrk="0" hangingPunct="1">
          <a:lnSpc>
            <a:spcPct val="87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49263" rtl="0" eaLnBrk="1" fontAlgn="base" latinLnBrk="0" hangingPunct="1">
          <a:lnSpc>
            <a:spcPct val="87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ahoma"/>
        <a:ea typeface="Arial Unicode MS"/>
        <a:cs typeface="Arial Unicode MS"/>
      </a:majorFont>
      <a:minorFont>
        <a:latin typeface="Tahoma"/>
        <a:ea typeface="Arial Unicode MS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49263" rtl="0" eaLnBrk="1" fontAlgn="base" latinLnBrk="0" hangingPunct="1">
          <a:lnSpc>
            <a:spcPct val="87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49263" rtl="0" eaLnBrk="1" fontAlgn="base" latinLnBrk="0" hangingPunct="1">
          <a:lnSpc>
            <a:spcPct val="87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1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</Template>
  <TotalTime>789</TotalTime>
  <Words>487</Words>
  <PresentationFormat>Экран (4:3)</PresentationFormat>
  <Paragraphs>102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Тема7</vt:lpstr>
      <vt:lpstr>Оформление по умолчанию</vt:lpstr>
      <vt:lpstr>1_Тема7</vt:lpstr>
      <vt:lpstr>1_Оформление по умолчанию</vt:lpstr>
      <vt:lpstr>2_Тема7</vt:lpstr>
      <vt:lpstr>2_Оформление по умолчанию</vt:lpstr>
      <vt:lpstr>Тема1</vt:lpstr>
      <vt:lpstr>Тема Office</vt:lpstr>
      <vt:lpstr>Слайд 1</vt:lpstr>
      <vt:lpstr>Слайд 2</vt:lpstr>
      <vt:lpstr>ЗАДАЧИ:       - в ходе урока у учащихся должно быть сформировано знания по основным классификациям отрядов и экологическим группам птиц;  - углубить знания учащихся об окружающей природе и через них -  бережное отношение к ней. </vt:lpstr>
      <vt:lpstr>Слайд 4</vt:lpstr>
      <vt:lpstr>Слайд 5</vt:lpstr>
      <vt:lpstr>НАДОТРЯДЫ:</vt:lpstr>
      <vt:lpstr>ЭКОЛОГИЧЕСКИЕ ГРУППЫ:</vt:lpstr>
      <vt:lpstr>Слайд 8</vt:lpstr>
      <vt:lpstr>Слайд 9</vt:lpstr>
      <vt:lpstr>Слайд 10</vt:lpstr>
      <vt:lpstr>Слайд 11</vt:lpstr>
      <vt:lpstr>По способу питания:</vt:lpstr>
      <vt:lpstr>Слайд 13</vt:lpstr>
      <vt:lpstr>ЗАДАНИЕ: </vt:lpstr>
      <vt:lpstr>Составь пословицу</vt:lpstr>
      <vt:lpstr>ВЫВОДЫ:</vt:lpstr>
      <vt:lpstr>РЕФЛЕКСИЯ      РАДОСТЬ             СКЕПСИС           УНЫНИЕ</vt:lpstr>
      <vt:lpstr>СПАСИБО 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Коль суждено дышать нам воздухом одним, Давайте же мы все навек объединимся,  Давайте наши души сохраним! Тогда мы на Земле и сами сохранимся.                                  Н.Старшинов</dc:title>
  <cp:lastModifiedBy>user</cp:lastModifiedBy>
  <cp:revision>91</cp:revision>
  <dcterms:modified xsi:type="dcterms:W3CDTF">2015-05-06T19:45:09Z</dcterms:modified>
</cp:coreProperties>
</file>