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0" r:id="rId2"/>
    <p:sldId id="256" r:id="rId3"/>
    <p:sldId id="277" r:id="rId4"/>
    <p:sldId id="272" r:id="rId5"/>
    <p:sldId id="275" r:id="rId6"/>
    <p:sldId id="273" r:id="rId7"/>
    <p:sldId id="271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88" d="100"/>
          <a:sy n="88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F1AD78-938E-40A2-AC98-835786F1B988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E10F34-D274-4A86-BAD1-6FE28E5BB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30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EA949-0907-40B6-A367-9A45010CF582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98FAE-5805-4C21-83A7-8FB008745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F08C4-9C70-43AA-8C2A-596537D68B9C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75B4-D835-4592-B85B-F3BA758C3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2E087-34D2-4357-8819-6621AF382C46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0A4A5-E545-434B-AACA-D2DCDDE5F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CA520-F7B3-4287-8EE4-780E5A6614D5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1B06F-AFF0-4B5B-A4D6-5AF2DC50B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81620-7241-474D-94AE-62DE7691FD29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9034C-525F-407C-A19F-EF566E725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8C103-245E-4C3B-8F22-1E456372BA50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DF70B-3FCA-418A-B20E-B56DA29C2C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989D3-802C-4BC1-A378-F3BBBCA6F6A7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A3E2-E213-4199-99A9-28CE9DA31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9C19E-8CC6-4C3D-803C-06C2ABDD39D4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92155-5DB9-4FB8-92D5-252695BA6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9C0ED-C87A-428A-973F-A72283884C93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138F-5D19-4581-8A83-B482304AB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0FB36-EB58-467E-9A4F-7E46B01034FE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73717-FA2E-4D10-9E3C-5BD97F85F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58AC-B03C-4BD1-8908-48520F14808C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42520-FBD8-4F12-8883-9F81B4C9C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E1755-5087-4DB0-B0F3-94184EDF586B}" type="datetimeFigureOut">
              <a:rPr lang="ru-RU" smtClean="0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6FD1165-98B5-490C-B8BC-B7F8BA777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МАОУ </a:t>
            </a:r>
            <a:r>
              <a:rPr lang="ru-RU" sz="2800" b="1" dirty="0" smtClean="0">
                <a:solidFill>
                  <a:srgbClr val="FFFF00"/>
                </a:solidFill>
              </a:rPr>
              <a:t>гимназия №69 </a:t>
            </a:r>
            <a:r>
              <a:rPr lang="ru-RU" sz="2800" b="1" dirty="0" err="1" smtClean="0">
                <a:solidFill>
                  <a:srgbClr val="FFFF00"/>
                </a:solidFill>
              </a:rPr>
              <a:t>г.Липецка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068960"/>
            <a:ext cx="3384376" cy="280887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Кружок детского творчества «Русские узоры»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Филина И.С.,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педагог дополнительного образования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836712"/>
            <a:ext cx="3816425" cy="1572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Народная игрушка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0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3687" y="620688"/>
            <a:ext cx="671517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Народной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игрушки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Рисунок 6" descr="main_left_do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" y="1566817"/>
            <a:ext cx="24574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8" descr="main_right_do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73" y="1412776"/>
            <a:ext cx="2743796" cy="4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9" descr="main_vany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996633" cy="352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872691"/>
            <a:ext cx="3816425" cy="1572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Русская матрешка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8" descr="http://im3-tub-ru.yandex.net/i?id=165174371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1" y="1196752"/>
            <a:ext cx="3264361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8271"/>
            <a:ext cx="4752528" cy="227704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Автор первой русской матрёшки неизвестен,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но </a:t>
            </a:r>
            <a:r>
              <a:rPr lang="ru-RU" sz="2400" dirty="0">
                <a:solidFill>
                  <a:srgbClr val="C00000"/>
                </a:solidFill>
              </a:rPr>
              <a:t>её появление было предопределено широким интересом к национальному искусству во всех сферах жизни общества</a:t>
            </a:r>
          </a:p>
        </p:txBody>
      </p:sp>
      <p:pic>
        <p:nvPicPr>
          <p:cNvPr id="3074" name="Picture 2" descr="http://artorbita.ru/tipy_rospisi/pic_matreshka/matre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680257" cy="3107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maland.ru/goods/matreshka-kapitan-s-yakorem-mest-mp-417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93009"/>
            <a:ext cx="3304658" cy="250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1143000"/>
          </a:xfrm>
        </p:spPr>
        <p:txBody>
          <a:bodyPr>
            <a:noAutofit/>
          </a:bodyPr>
          <a:lstStyle/>
          <a:p>
            <a:r>
              <a:rPr lang="ru-RU" sz="3600" dirty="0"/>
              <a:t>Почему матрёшка так называется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556792"/>
            <a:ext cx="3816425" cy="4824536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В </a:t>
            </a:r>
            <a:r>
              <a:rPr lang="ru-RU" sz="1700" dirty="0"/>
              <a:t>старой русской провинции имя Матрёна было одним из самых распространённых и любимых женских имён. Это имя происходит от латинского «</a:t>
            </a:r>
            <a:r>
              <a:rPr lang="ru-RU" sz="1700" dirty="0" err="1"/>
              <a:t>mater</a:t>
            </a:r>
            <a:r>
              <a:rPr lang="ru-RU" sz="1700" dirty="0"/>
              <a:t>», что означает ” мать”. </a:t>
            </a:r>
            <a:endParaRPr lang="ru-RU" sz="1700" dirty="0" smtClean="0"/>
          </a:p>
          <a:p>
            <a:r>
              <a:rPr lang="ru-RU" sz="1700" dirty="0" smtClean="0"/>
              <a:t>Имя </a:t>
            </a:r>
            <a:r>
              <a:rPr lang="ru-RU" sz="1700" b="1" dirty="0"/>
              <a:t>Матрёна вызывает образ настоящей русской женщины, матери </a:t>
            </a:r>
            <a:r>
              <a:rPr lang="ru-RU" sz="1700" dirty="0"/>
              <a:t>многочисленных детей, с настоящим крестьянским здоровьем и типичной дородной фигурой.</a:t>
            </a:r>
          </a:p>
        </p:txBody>
      </p:sp>
      <p:pic>
        <p:nvPicPr>
          <p:cNvPr id="4098" name="Picture 2" descr="http://kraeved1147.photofile.users.photofile.ru/photo/kraeved1147.photofile/4171102/xlarge/10166698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1908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4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ldengrail.ru/i/big/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7" y="1340768"/>
            <a:ext cx="7304782" cy="45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Семеновская матрешка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358587"/>
            <a:ext cx="2304256" cy="350897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07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randtime.ru/upload/h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391" y="1124744"/>
            <a:ext cx="59685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0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datas/izo/Russkaja-matreshka/0018-018-Matrjoshka-semjonovs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436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1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194</TotalTime>
  <Words>87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МАОУ гимназия №69 г.Липецка</vt:lpstr>
      <vt:lpstr>Презентация PowerPoint</vt:lpstr>
      <vt:lpstr>Презентация PowerPoint</vt:lpstr>
      <vt:lpstr>Автор первой русской матрёшки неизвестен,  но её появление было предопределено широким интересом к национальному искусству во всех сферах жизни общества</vt:lpstr>
      <vt:lpstr>Почему матрёшка так называется </vt:lpstr>
      <vt:lpstr>Семеновская матрешка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Гимназия</cp:lastModifiedBy>
  <cp:revision>30</cp:revision>
  <dcterms:modified xsi:type="dcterms:W3CDTF">2015-05-06T10:43:32Z</dcterms:modified>
</cp:coreProperties>
</file>