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72" r:id="rId4"/>
    <p:sldId id="278" r:id="rId5"/>
    <p:sldId id="279" r:id="rId6"/>
    <p:sldId id="274" r:id="rId7"/>
    <p:sldId id="281" r:id="rId8"/>
    <p:sldId id="270" r:id="rId9"/>
    <p:sldId id="282" r:id="rId10"/>
    <p:sldId id="261" r:id="rId11"/>
    <p:sldId id="283" r:id="rId12"/>
    <p:sldId id="280" r:id="rId13"/>
    <p:sldId id="27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7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B4620-64E3-4BC2-A37F-BEE673063616}" type="datetimeFigureOut">
              <a:rPr lang="ru-RU" smtClean="0"/>
              <a:pPr/>
              <a:t>10.08.2014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96318" cy="114298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 5 «Дубок»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станицы Архангельской муниципального образования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Тихорецкий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571900"/>
          </a:xfrm>
        </p:spPr>
        <p:txBody>
          <a:bodyPr>
            <a:normAutofit/>
          </a:bodyPr>
          <a:lstStyle/>
          <a:p>
            <a:pPr algn="ctr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НОД  для детей средней группы  : «Здравствуй ежик»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Копылова Наталья Викторовна.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yahooeu.ru/uploads/posts/2010-01/1262720187_yahooeu_ru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5016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Питается ежик жуками, гусеницами , яйцами, червяками и улитками. Иногда может поймать мышь , лягушку и даже змею.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-fotki.yandex.ru/get/6300/73474196.85/0_8906c_169c2f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Ест ёж и грибы и ягоды.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zoovet.ru/zoovetclub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5072074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большим удовольствием  ёжик съест яблоко или грушу , капусту. Он очень любит фрукты и овощи.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0.proshkolu.ru/content/media/pic/std/4000000/3989000/3988320-43b01c58d46d9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в жаркий летний день к вам пришел колючий гость, угостите его кусочком яблока и не забудьте предложить попить воды.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clip2net.com/clip/m18669/thumb640/1250193685-clip-100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2914672"/>
          </a:xfrm>
        </p:spPr>
        <p:txBody>
          <a:bodyPr/>
          <a:lstStyle/>
          <a:p>
            <a:pPr algn="ctr"/>
            <a:r>
              <a:rPr lang="ru-RU" dirty="0" smtClean="0"/>
              <a:t>Здравствуй, ёжик!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86454"/>
            <a:ext cx="7143800" cy="1071546"/>
          </a:xfrm>
        </p:spPr>
        <p:txBody>
          <a:bodyPr/>
          <a:lstStyle/>
          <a:p>
            <a:r>
              <a:rPr lang="ru-RU" dirty="0" smtClean="0"/>
              <a:t>Копылова Наталья Викторовна   2014г.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fotozveri.ru/ejik/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Ёж – небольшой зверек, живет в лесу, в зарослях кустарников.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Спинка покрыта короткими колючими иглами, а голова и брюшко – шерсткой. За  своими иголками еж ухаживает, чистит их с помощью пальцев на лапках.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-fotki.yandex.ru/get/6300/73474196.85/0_89067_2af6052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 время отдыха они </a:t>
            </a:r>
            <a:r>
              <a:rPr lang="ru-RU" sz="2400" dirty="0" err="1" smtClean="0">
                <a:solidFill>
                  <a:schemeClr val="bg1"/>
                </a:solidFill>
              </a:rPr>
              <a:t>прячятся</a:t>
            </a:r>
            <a:r>
              <a:rPr lang="ru-RU" sz="2400" dirty="0" smtClean="0">
                <a:solidFill>
                  <a:schemeClr val="bg1"/>
                </a:solidFill>
              </a:rPr>
              <a:t> в колючих кустах. Там свернувшись  в клубок, ежи спят . А на зиму они роют себе глубокую нору, в которой спят всю зиму.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zooclub.ru/skat/img.php?w=700&amp;h=700&amp;img=./attach/5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Напуганный ёж сворачивается клубком, а если иглы топорщатся вертикально – это значит, что он недоволен.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pics2.pokazuha.ru/p442/3/4/7179108g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Семья ежей вышла на  прогулку.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www.dabaoku.net/dongwu/burulei/ciwei/00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Ежата рождаются голыми, слепыми, с  ярко-Розовой кожей, масса их тела всего 12 грамм. Через несколько часов после рождения у ежат появляются белые и тёмные мягкие иглы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img0.liveinternet.ru/images/attach/c/0/39/318/39318715_bi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Ежиха – мама  кормит свих ежат молоком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45.radikal.ru/i108/0904/e1/012c23ff8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охоту ёж выходит вечером и ночью, можно услышать, как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он пыхтит, фыркает и топает.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252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бюджетное дошкольное образовательное учреждение  детский сад комбинированного вида № 5 «Дубок»  станицы Архангельской муниципального образования  Тихорецкий район </vt:lpstr>
      <vt:lpstr>Здравствуй, ёжик!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delfin</dc:creator>
  <cp:lastModifiedBy>1</cp:lastModifiedBy>
  <cp:revision>38</cp:revision>
  <dcterms:created xsi:type="dcterms:W3CDTF">2013-11-11T18:49:43Z</dcterms:created>
  <dcterms:modified xsi:type="dcterms:W3CDTF">2014-08-10T20:00:50Z</dcterms:modified>
</cp:coreProperties>
</file>