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3" r:id="rId3"/>
    <p:sldId id="261" r:id="rId4"/>
    <p:sldId id="262" r:id="rId5"/>
    <p:sldId id="256" r:id="rId6"/>
    <p:sldId id="263" r:id="rId7"/>
    <p:sldId id="257" r:id="rId8"/>
    <p:sldId id="264" r:id="rId9"/>
    <p:sldId id="258" r:id="rId10"/>
    <p:sldId id="305" r:id="rId11"/>
    <p:sldId id="265" r:id="rId12"/>
    <p:sldId id="266" r:id="rId13"/>
    <p:sldId id="267" r:id="rId14"/>
    <p:sldId id="268" r:id="rId15"/>
    <p:sldId id="269" r:id="rId16"/>
    <p:sldId id="259" r:id="rId17"/>
    <p:sldId id="306" r:id="rId18"/>
    <p:sldId id="283" r:id="rId19"/>
    <p:sldId id="282" r:id="rId20"/>
    <p:sldId id="281" r:id="rId21"/>
    <p:sldId id="280" r:id="rId22"/>
    <p:sldId id="279" r:id="rId23"/>
    <p:sldId id="278" r:id="rId24"/>
    <p:sldId id="277" r:id="rId25"/>
    <p:sldId id="276" r:id="rId26"/>
    <p:sldId id="272" r:id="rId27"/>
    <p:sldId id="27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25FF"/>
    <a:srgbClr val="A50021"/>
    <a:srgbClr val="FFFF66"/>
    <a:srgbClr val="336600"/>
    <a:srgbClr val="C9C9C9"/>
    <a:srgbClr val="9966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728" autoAdjust="0"/>
  </p:normalViewPr>
  <p:slideViewPr>
    <p:cSldViewPr>
      <p:cViewPr varScale="1">
        <p:scale>
          <a:sx n="68" d="100"/>
          <a:sy n="68" d="100"/>
        </p:scale>
        <p:origin x="-135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9EFE0-1197-4080-AD0C-96ADE791DB1F}" type="doc">
      <dgm:prSet loTypeId="urn:microsoft.com/office/officeart/2005/8/layout/pyramid1" loCatId="pyramid" qsTypeId="urn:microsoft.com/office/officeart/2005/8/quickstyle/simple5" qsCatId="simple" csTypeId="urn:microsoft.com/office/officeart/2005/8/colors/colorful1#1" csCatId="colorful" phldr="1"/>
      <dgm:spPr/>
    </dgm:pt>
    <dgm:pt modelId="{0FFA0A7C-589B-47DB-9352-C309CDF92F7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улучшает подвижность тазобедренных суставов </a:t>
          </a:r>
        </a:p>
      </dgm:t>
    </dgm:pt>
    <dgm:pt modelId="{B884E311-017E-4682-9A6E-AADDF78A4E2D}" type="parTrans" cxnId="{057B4EFB-6028-468B-B6AF-DB9F5C8A1ADA}">
      <dgm:prSet/>
      <dgm:spPr/>
      <dgm:t>
        <a:bodyPr/>
        <a:lstStyle/>
        <a:p>
          <a:endParaRPr lang="ru-RU"/>
        </a:p>
      </dgm:t>
    </dgm:pt>
    <dgm:pt modelId="{3C0765DE-1F99-476E-B54A-2A00778602F1}" type="sibTrans" cxnId="{057B4EFB-6028-468B-B6AF-DB9F5C8A1ADA}">
      <dgm:prSet/>
      <dgm:spPr/>
      <dgm:t>
        <a:bodyPr/>
        <a:lstStyle/>
        <a:p>
          <a:endParaRPr lang="ru-RU"/>
        </a:p>
      </dgm:t>
    </dgm:pt>
    <dgm:pt modelId="{D7EE60FE-70C1-4F3B-B994-B384E6C2144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укрепляет позвоночник </a:t>
          </a:r>
        </a:p>
      </dgm:t>
    </dgm:pt>
    <dgm:pt modelId="{9826DAC4-D571-4812-B767-051B4767ABE0}" type="parTrans" cxnId="{AEF5E157-BCD6-45D6-BF04-0B1D51122C37}">
      <dgm:prSet/>
      <dgm:spPr/>
      <dgm:t>
        <a:bodyPr/>
        <a:lstStyle/>
        <a:p>
          <a:endParaRPr lang="ru-RU"/>
        </a:p>
      </dgm:t>
    </dgm:pt>
    <dgm:pt modelId="{58FF0EBC-830A-418D-960A-28A3549605FE}" type="sibTrans" cxnId="{AEF5E157-BCD6-45D6-BF04-0B1D51122C37}">
      <dgm:prSet/>
      <dgm:spPr/>
      <dgm:t>
        <a:bodyPr/>
        <a:lstStyle/>
        <a:p>
          <a:endParaRPr lang="ru-RU"/>
        </a:p>
      </dgm:t>
    </dgm:pt>
    <dgm:pt modelId="{D27D29C3-4273-4649-B625-868B6493C089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снимает напряжение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диафрагме</a:t>
          </a:r>
          <a:endParaRPr lang="ru-RU" sz="26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F3E809F8-F3E3-496E-B3CB-8C2BAAF51AC8}" type="parTrans" cxnId="{F436CAC7-23DA-4B2F-B5C1-A5E72A1BD2F9}">
      <dgm:prSet/>
      <dgm:spPr/>
      <dgm:t>
        <a:bodyPr/>
        <a:lstStyle/>
        <a:p>
          <a:endParaRPr lang="ru-RU"/>
        </a:p>
      </dgm:t>
    </dgm:pt>
    <dgm:pt modelId="{C169E5A7-7E80-4C6B-8673-12DDF8C9889E}" type="sibTrans" cxnId="{F436CAC7-23DA-4B2F-B5C1-A5E72A1BD2F9}">
      <dgm:prSet/>
      <dgm:spPr/>
      <dgm:t>
        <a:bodyPr/>
        <a:lstStyle/>
        <a:p>
          <a:endParaRPr lang="ru-RU"/>
        </a:p>
      </dgm:t>
    </dgm:pt>
    <dgm:pt modelId="{652EBE78-4E39-47E9-A9BE-02CFCE4317C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стабилизирует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эмоциональное состояние</a:t>
          </a:r>
        </a:p>
      </dgm:t>
    </dgm:pt>
    <dgm:pt modelId="{E7713024-F0F5-4684-B08E-D4739A71BAF7}" type="parTrans" cxnId="{5902BD95-2077-4674-8EA5-F26D39D41CA9}">
      <dgm:prSet/>
      <dgm:spPr/>
      <dgm:t>
        <a:bodyPr/>
        <a:lstStyle/>
        <a:p>
          <a:endParaRPr lang="ru-RU"/>
        </a:p>
      </dgm:t>
    </dgm:pt>
    <dgm:pt modelId="{4B654389-393E-4F51-83E3-AEA481FB375C}" type="sibTrans" cxnId="{5902BD95-2077-4674-8EA5-F26D39D41CA9}">
      <dgm:prSet/>
      <dgm:spPr/>
      <dgm:t>
        <a:bodyPr/>
        <a:lstStyle/>
        <a:p>
          <a:endParaRPr lang="ru-RU"/>
        </a:p>
      </dgm:t>
    </dgm:pt>
    <dgm:pt modelId="{3DF400F2-7FFD-4BDC-8DE3-ACD98A47DD66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endParaRPr lang="ru-RU" dirty="0"/>
        </a:p>
      </dgm:t>
    </dgm:pt>
    <dgm:pt modelId="{F1B47156-FEF8-4158-8E23-BC80F1BF10B1}" type="sibTrans" cxnId="{F85C271F-A7E9-4799-8569-8CE44D4B5825}">
      <dgm:prSet/>
      <dgm:spPr/>
      <dgm:t>
        <a:bodyPr/>
        <a:lstStyle/>
        <a:p>
          <a:endParaRPr lang="ru-RU"/>
        </a:p>
      </dgm:t>
    </dgm:pt>
    <dgm:pt modelId="{815B1AF6-1F13-4F02-83F5-53A4196C2859}" type="parTrans" cxnId="{F85C271F-A7E9-4799-8569-8CE44D4B5825}">
      <dgm:prSet/>
      <dgm:spPr/>
      <dgm:t>
        <a:bodyPr/>
        <a:lstStyle/>
        <a:p>
          <a:endParaRPr lang="ru-RU"/>
        </a:p>
      </dgm:t>
    </dgm:pt>
    <dgm:pt modelId="{9374FC55-7E79-4391-B307-81FA6874F0D6}" type="pres">
      <dgm:prSet presAssocID="{DBD9EFE0-1197-4080-AD0C-96ADE791DB1F}" presName="Name0" presStyleCnt="0">
        <dgm:presLayoutVars>
          <dgm:dir/>
          <dgm:animLvl val="lvl"/>
          <dgm:resizeHandles val="exact"/>
        </dgm:presLayoutVars>
      </dgm:prSet>
      <dgm:spPr/>
    </dgm:pt>
    <dgm:pt modelId="{C14BAEFC-B77C-4987-A3BF-300F92A07818}" type="pres">
      <dgm:prSet presAssocID="{3DF400F2-7FFD-4BDC-8DE3-ACD98A47DD66}" presName="Name8" presStyleCnt="0"/>
      <dgm:spPr/>
    </dgm:pt>
    <dgm:pt modelId="{C299DFE6-F4E1-47A1-832B-1862556F52C6}" type="pres">
      <dgm:prSet presAssocID="{3DF400F2-7FFD-4BDC-8DE3-ACD98A47DD6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C27B2-73D9-4D60-9969-DB3B24AC75F1}" type="pres">
      <dgm:prSet presAssocID="{3DF400F2-7FFD-4BDC-8DE3-ACD98A47D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8146E-67CE-4375-ADCE-3FFEE1FB3213}" type="pres">
      <dgm:prSet presAssocID="{D7EE60FE-70C1-4F3B-B994-B384E6C21447}" presName="Name8" presStyleCnt="0"/>
      <dgm:spPr/>
    </dgm:pt>
    <dgm:pt modelId="{0DA21F8C-3EB0-460F-8A1E-84AA6E560292}" type="pres">
      <dgm:prSet presAssocID="{D7EE60FE-70C1-4F3B-B994-B384E6C2144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8A5F-28C7-481F-B0D0-E6DD391C1CA0}" type="pres">
      <dgm:prSet presAssocID="{D7EE60FE-70C1-4F3B-B994-B384E6C214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4871A-EE2E-4074-A533-6345FF56BAA3}" type="pres">
      <dgm:prSet presAssocID="{D27D29C3-4273-4649-B625-868B6493C089}" presName="Name8" presStyleCnt="0"/>
      <dgm:spPr/>
    </dgm:pt>
    <dgm:pt modelId="{FF193591-8C44-4C49-8924-93A42436CE6E}" type="pres">
      <dgm:prSet presAssocID="{D27D29C3-4273-4649-B625-868B6493C08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A7880-34E0-441E-B981-9E070925BE08}" type="pres">
      <dgm:prSet presAssocID="{D27D29C3-4273-4649-B625-868B6493C0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D9A6E-FF10-4B97-92E1-0F6E612D0CC7}" type="pres">
      <dgm:prSet presAssocID="{0FFA0A7C-589B-47DB-9352-C309CDF92F76}" presName="Name8" presStyleCnt="0"/>
      <dgm:spPr/>
    </dgm:pt>
    <dgm:pt modelId="{D6FD5E85-6841-4195-A358-5F98742D2349}" type="pres">
      <dgm:prSet presAssocID="{0FFA0A7C-589B-47DB-9352-C309CDF92F7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B912F-1BCB-4858-8FFA-F5BA31A20BA9}" type="pres">
      <dgm:prSet presAssocID="{0FFA0A7C-589B-47DB-9352-C309CDF92F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692B5-2AC5-41D4-B433-AD2F20FF8100}" type="pres">
      <dgm:prSet presAssocID="{652EBE78-4E39-47E9-A9BE-02CFCE4317CA}" presName="Name8" presStyleCnt="0"/>
      <dgm:spPr/>
    </dgm:pt>
    <dgm:pt modelId="{C66D2056-4C08-457C-AB37-E7A5198D432B}" type="pres">
      <dgm:prSet presAssocID="{652EBE78-4E39-47E9-A9BE-02CFCE4317C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B502-DF22-4BF2-8A95-DBCCB961483C}" type="pres">
      <dgm:prSet presAssocID="{652EBE78-4E39-47E9-A9BE-02CFCE431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6CAC7-23DA-4B2F-B5C1-A5E72A1BD2F9}" srcId="{DBD9EFE0-1197-4080-AD0C-96ADE791DB1F}" destId="{D27D29C3-4273-4649-B625-868B6493C089}" srcOrd="2" destOrd="0" parTransId="{F3E809F8-F3E3-496E-B3CB-8C2BAAF51AC8}" sibTransId="{C169E5A7-7E80-4C6B-8673-12DDF8C9889E}"/>
    <dgm:cxn modelId="{057B4EFB-6028-468B-B6AF-DB9F5C8A1ADA}" srcId="{DBD9EFE0-1197-4080-AD0C-96ADE791DB1F}" destId="{0FFA0A7C-589B-47DB-9352-C309CDF92F76}" srcOrd="3" destOrd="0" parTransId="{B884E311-017E-4682-9A6E-AADDF78A4E2D}" sibTransId="{3C0765DE-1F99-476E-B54A-2A00778602F1}"/>
    <dgm:cxn modelId="{A8201379-C41B-46CA-80C6-22B235643EFF}" type="presOf" srcId="{3DF400F2-7FFD-4BDC-8DE3-ACD98A47DD66}" destId="{C89C27B2-73D9-4D60-9969-DB3B24AC75F1}" srcOrd="1" destOrd="0" presId="urn:microsoft.com/office/officeart/2005/8/layout/pyramid1"/>
    <dgm:cxn modelId="{87C4FC56-9378-4A48-AB03-6EECF40C23A4}" type="presOf" srcId="{0FFA0A7C-589B-47DB-9352-C309CDF92F76}" destId="{D6FD5E85-6841-4195-A358-5F98742D2349}" srcOrd="0" destOrd="0" presId="urn:microsoft.com/office/officeart/2005/8/layout/pyramid1"/>
    <dgm:cxn modelId="{5902BD95-2077-4674-8EA5-F26D39D41CA9}" srcId="{DBD9EFE0-1197-4080-AD0C-96ADE791DB1F}" destId="{652EBE78-4E39-47E9-A9BE-02CFCE4317CA}" srcOrd="4" destOrd="0" parTransId="{E7713024-F0F5-4684-B08E-D4739A71BAF7}" sibTransId="{4B654389-393E-4F51-83E3-AEA481FB375C}"/>
    <dgm:cxn modelId="{6EFEDFE3-0EA8-4EBB-9673-2BD2274CF07A}" type="presOf" srcId="{D7EE60FE-70C1-4F3B-B994-B384E6C21447}" destId="{B1678A5F-28C7-481F-B0D0-E6DD391C1CA0}" srcOrd="1" destOrd="0" presId="urn:microsoft.com/office/officeart/2005/8/layout/pyramid1"/>
    <dgm:cxn modelId="{6508F197-5FF0-4B8D-A184-3DE39448FBB8}" type="presOf" srcId="{3DF400F2-7FFD-4BDC-8DE3-ACD98A47DD66}" destId="{C299DFE6-F4E1-47A1-832B-1862556F52C6}" srcOrd="0" destOrd="0" presId="urn:microsoft.com/office/officeart/2005/8/layout/pyramid1"/>
    <dgm:cxn modelId="{F85C271F-A7E9-4799-8569-8CE44D4B5825}" srcId="{DBD9EFE0-1197-4080-AD0C-96ADE791DB1F}" destId="{3DF400F2-7FFD-4BDC-8DE3-ACD98A47DD66}" srcOrd="0" destOrd="0" parTransId="{815B1AF6-1F13-4F02-83F5-53A4196C2859}" sibTransId="{F1B47156-FEF8-4158-8E23-BC80F1BF10B1}"/>
    <dgm:cxn modelId="{AEF5E157-BCD6-45D6-BF04-0B1D51122C37}" srcId="{DBD9EFE0-1197-4080-AD0C-96ADE791DB1F}" destId="{D7EE60FE-70C1-4F3B-B994-B384E6C21447}" srcOrd="1" destOrd="0" parTransId="{9826DAC4-D571-4812-B767-051B4767ABE0}" sibTransId="{58FF0EBC-830A-418D-960A-28A3549605FE}"/>
    <dgm:cxn modelId="{CE4CD760-1ACC-4FFE-A596-EF2000B4B0D1}" type="presOf" srcId="{652EBE78-4E39-47E9-A9BE-02CFCE4317CA}" destId="{C66D2056-4C08-457C-AB37-E7A5198D432B}" srcOrd="0" destOrd="0" presId="urn:microsoft.com/office/officeart/2005/8/layout/pyramid1"/>
    <dgm:cxn modelId="{6D46CEA6-B9F3-48C9-8425-C2819D6BF292}" type="presOf" srcId="{652EBE78-4E39-47E9-A9BE-02CFCE4317CA}" destId="{01CAB502-DF22-4BF2-8A95-DBCCB961483C}" srcOrd="1" destOrd="0" presId="urn:microsoft.com/office/officeart/2005/8/layout/pyramid1"/>
    <dgm:cxn modelId="{D8D63BCF-6145-4F20-97D5-C7EF89027623}" type="presOf" srcId="{D27D29C3-4273-4649-B625-868B6493C089}" destId="{2F0A7880-34E0-441E-B981-9E070925BE08}" srcOrd="1" destOrd="0" presId="urn:microsoft.com/office/officeart/2005/8/layout/pyramid1"/>
    <dgm:cxn modelId="{1DBDD98F-D80C-42DA-8913-9AE8B59CF230}" type="presOf" srcId="{0FFA0A7C-589B-47DB-9352-C309CDF92F76}" destId="{EA1B912F-1BCB-4858-8FFA-F5BA31A20BA9}" srcOrd="1" destOrd="0" presId="urn:microsoft.com/office/officeart/2005/8/layout/pyramid1"/>
    <dgm:cxn modelId="{43F5AF38-8B6C-4E0F-8E97-9D77D179F3FD}" type="presOf" srcId="{DBD9EFE0-1197-4080-AD0C-96ADE791DB1F}" destId="{9374FC55-7E79-4391-B307-81FA6874F0D6}" srcOrd="0" destOrd="0" presId="urn:microsoft.com/office/officeart/2005/8/layout/pyramid1"/>
    <dgm:cxn modelId="{F35A7A96-DAC6-4A79-981D-41EED827C6B9}" type="presOf" srcId="{D7EE60FE-70C1-4F3B-B994-B384E6C21447}" destId="{0DA21F8C-3EB0-460F-8A1E-84AA6E560292}" srcOrd="0" destOrd="0" presId="urn:microsoft.com/office/officeart/2005/8/layout/pyramid1"/>
    <dgm:cxn modelId="{E55F77E9-CB8C-492D-A06A-6273DD5935B1}" type="presOf" srcId="{D27D29C3-4273-4649-B625-868B6493C089}" destId="{FF193591-8C44-4C49-8924-93A42436CE6E}" srcOrd="0" destOrd="0" presId="urn:microsoft.com/office/officeart/2005/8/layout/pyramid1"/>
    <dgm:cxn modelId="{D76142EC-FBFE-492B-8ACA-5463505AE2DC}" type="presParOf" srcId="{9374FC55-7E79-4391-B307-81FA6874F0D6}" destId="{C14BAEFC-B77C-4987-A3BF-300F92A07818}" srcOrd="0" destOrd="0" presId="urn:microsoft.com/office/officeart/2005/8/layout/pyramid1"/>
    <dgm:cxn modelId="{3FC5990E-FABA-4B6F-8099-A865C01538D4}" type="presParOf" srcId="{C14BAEFC-B77C-4987-A3BF-300F92A07818}" destId="{C299DFE6-F4E1-47A1-832B-1862556F52C6}" srcOrd="0" destOrd="0" presId="urn:microsoft.com/office/officeart/2005/8/layout/pyramid1"/>
    <dgm:cxn modelId="{0A264881-7D1D-40FD-BC22-A119BE2390E6}" type="presParOf" srcId="{C14BAEFC-B77C-4987-A3BF-300F92A07818}" destId="{C89C27B2-73D9-4D60-9969-DB3B24AC75F1}" srcOrd="1" destOrd="0" presId="urn:microsoft.com/office/officeart/2005/8/layout/pyramid1"/>
    <dgm:cxn modelId="{1FEF12AF-FE31-4DC2-BD25-4BEEBC3AF61B}" type="presParOf" srcId="{9374FC55-7E79-4391-B307-81FA6874F0D6}" destId="{7918146E-67CE-4375-ADCE-3FFEE1FB3213}" srcOrd="1" destOrd="0" presId="urn:microsoft.com/office/officeart/2005/8/layout/pyramid1"/>
    <dgm:cxn modelId="{EC4994C8-7C48-4CCC-8C09-AFDB22EEF8F7}" type="presParOf" srcId="{7918146E-67CE-4375-ADCE-3FFEE1FB3213}" destId="{0DA21F8C-3EB0-460F-8A1E-84AA6E560292}" srcOrd="0" destOrd="0" presId="urn:microsoft.com/office/officeart/2005/8/layout/pyramid1"/>
    <dgm:cxn modelId="{6216B95A-F35A-424E-BED6-07642C38B0D6}" type="presParOf" srcId="{7918146E-67CE-4375-ADCE-3FFEE1FB3213}" destId="{B1678A5F-28C7-481F-B0D0-E6DD391C1CA0}" srcOrd="1" destOrd="0" presId="urn:microsoft.com/office/officeart/2005/8/layout/pyramid1"/>
    <dgm:cxn modelId="{A34DC0E7-1571-4701-A628-ABCE678F2E09}" type="presParOf" srcId="{9374FC55-7E79-4391-B307-81FA6874F0D6}" destId="{DFC4871A-EE2E-4074-A533-6345FF56BAA3}" srcOrd="2" destOrd="0" presId="urn:microsoft.com/office/officeart/2005/8/layout/pyramid1"/>
    <dgm:cxn modelId="{4AE5220D-F041-45FE-BB27-F1DEB12998E8}" type="presParOf" srcId="{DFC4871A-EE2E-4074-A533-6345FF56BAA3}" destId="{FF193591-8C44-4C49-8924-93A42436CE6E}" srcOrd="0" destOrd="0" presId="urn:microsoft.com/office/officeart/2005/8/layout/pyramid1"/>
    <dgm:cxn modelId="{7F9018EE-773C-441A-A034-102E1D5A977A}" type="presParOf" srcId="{DFC4871A-EE2E-4074-A533-6345FF56BAA3}" destId="{2F0A7880-34E0-441E-B981-9E070925BE08}" srcOrd="1" destOrd="0" presId="urn:microsoft.com/office/officeart/2005/8/layout/pyramid1"/>
    <dgm:cxn modelId="{F8869C30-4672-440F-AC51-43AE0E7A0541}" type="presParOf" srcId="{9374FC55-7E79-4391-B307-81FA6874F0D6}" destId="{141D9A6E-FF10-4B97-92E1-0F6E612D0CC7}" srcOrd="3" destOrd="0" presId="urn:microsoft.com/office/officeart/2005/8/layout/pyramid1"/>
    <dgm:cxn modelId="{9580A1A6-54A4-4E46-9771-E0C6D5B4867D}" type="presParOf" srcId="{141D9A6E-FF10-4B97-92E1-0F6E612D0CC7}" destId="{D6FD5E85-6841-4195-A358-5F98742D2349}" srcOrd="0" destOrd="0" presId="urn:microsoft.com/office/officeart/2005/8/layout/pyramid1"/>
    <dgm:cxn modelId="{CD2F64DD-4F49-4E06-AEC6-FA8AF4EE2053}" type="presParOf" srcId="{141D9A6E-FF10-4B97-92E1-0F6E612D0CC7}" destId="{EA1B912F-1BCB-4858-8FFA-F5BA31A20BA9}" srcOrd="1" destOrd="0" presId="urn:microsoft.com/office/officeart/2005/8/layout/pyramid1"/>
    <dgm:cxn modelId="{16D2855D-B7F3-4136-8E68-1D9F3067EDC1}" type="presParOf" srcId="{9374FC55-7E79-4391-B307-81FA6874F0D6}" destId="{7A0692B5-2AC5-41D4-B433-AD2F20FF8100}" srcOrd="4" destOrd="0" presId="urn:microsoft.com/office/officeart/2005/8/layout/pyramid1"/>
    <dgm:cxn modelId="{54BE3F6B-B950-4FE7-A557-704FC13AA087}" type="presParOf" srcId="{7A0692B5-2AC5-41D4-B433-AD2F20FF8100}" destId="{C66D2056-4C08-457C-AB37-E7A5198D432B}" srcOrd="0" destOrd="0" presId="urn:microsoft.com/office/officeart/2005/8/layout/pyramid1"/>
    <dgm:cxn modelId="{AB67161E-DE43-4191-B9AE-1E00D4BA0714}" type="presParOf" srcId="{7A0692B5-2AC5-41D4-B433-AD2F20FF8100}" destId="{01CAB502-DF22-4BF2-8A95-DBCCB96148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99428-012B-4C9C-BBF2-51E00C93F7D8}" type="doc">
      <dgm:prSet loTypeId="urn:microsoft.com/office/officeart/2005/8/layout/default#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3357E07-C7CE-4ED0-9FCD-B164A5627E5E}">
      <dgm:prSet custT="1"/>
      <dgm:spPr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Укрепляет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связочный аппарат стопы</a:t>
          </a:r>
          <a:endParaRPr lang="ru-RU" sz="28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gm:t>
    </dgm:pt>
    <dgm:pt modelId="{D8C122AE-0538-4D71-AF68-C8EA5C705902}" type="parTrans" cxnId="{DBC977D8-0B1D-4205-843C-378693761938}">
      <dgm:prSet/>
      <dgm:spPr/>
      <dgm:t>
        <a:bodyPr/>
        <a:lstStyle/>
        <a:p>
          <a:endParaRPr lang="ru-RU"/>
        </a:p>
      </dgm:t>
    </dgm:pt>
    <dgm:pt modelId="{7BF95488-EF08-4885-BE5E-D0313035FDE4}" type="sibTrans" cxnId="{DBC977D8-0B1D-4205-843C-378693761938}">
      <dgm:prSet/>
      <dgm:spPr/>
      <dgm:t>
        <a:bodyPr/>
        <a:lstStyle/>
        <a:p>
          <a:endParaRPr lang="ru-RU"/>
        </a:p>
      </dgm:t>
    </dgm:pt>
    <dgm:pt modelId="{8A4211BC-9D5C-486E-B267-ADE64ADEFF22}">
      <dgm:prSet custT="1"/>
      <dgm:spPr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spcAft>
              <a:spcPts val="0"/>
            </a:spcAft>
          </a:pP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Тренирует мышцы, </a:t>
          </a:r>
          <a:r>
            <a:rPr lang="ru-RU" sz="24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поддерживающие </a:t>
          </a: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свод </a:t>
          </a:r>
        </a:p>
        <a:p>
          <a:pPr>
            <a:spcAft>
              <a:spcPts val="0"/>
            </a:spcAft>
          </a:pP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балансирует </a:t>
          </a:r>
        </a:p>
        <a:p>
          <a:pPr>
            <a:spcAft>
              <a:spcPts val="0"/>
            </a:spcAft>
          </a:pPr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их работу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8B7D28E9-84CE-4AFF-9507-AF71C875808F}" type="parTrans" cxnId="{2FFBBAD6-5A8D-4288-AACC-0F9686063209}">
      <dgm:prSet/>
      <dgm:spPr/>
      <dgm:t>
        <a:bodyPr/>
        <a:lstStyle/>
        <a:p>
          <a:endParaRPr lang="ru-RU"/>
        </a:p>
      </dgm:t>
    </dgm:pt>
    <dgm:pt modelId="{00C5289D-7DB1-4C96-84DA-10C86E2A3C85}" type="sibTrans" cxnId="{2FFBBAD6-5A8D-4288-AACC-0F9686063209}">
      <dgm:prSet/>
      <dgm:spPr/>
      <dgm:t>
        <a:bodyPr/>
        <a:lstStyle/>
        <a:p>
          <a:endParaRPr lang="ru-RU"/>
        </a:p>
      </dgm:t>
    </dgm:pt>
    <dgm:pt modelId="{29157E04-EA2C-4D28-A500-6D5AF6DABB22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26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26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6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Улучшает кровообращение </a:t>
          </a:r>
        </a:p>
        <a:p>
          <a:pPr>
            <a:spcAft>
              <a:spcPts val="0"/>
            </a:spcAft>
          </a:pPr>
          <a:r>
            <a:rPr lang="ru-RU" sz="26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2600" b="1" dirty="0" err="1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лимфодренаж</a:t>
          </a:r>
          <a:endParaRPr lang="ru-RU" sz="2600" b="1" dirty="0" smtClean="0">
            <a:ln>
              <a:solidFill>
                <a:srgbClr val="C00000"/>
              </a:solidFill>
            </a:ln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6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в нижних конечностях</a:t>
          </a:r>
        </a:p>
        <a:p>
          <a:pPr>
            <a:spcAft>
              <a:spcPct val="35000"/>
            </a:spcAft>
          </a:pPr>
          <a:endParaRPr lang="ru-RU" sz="2200" b="1" dirty="0" smtClean="0">
            <a:ln>
              <a:solidFill>
                <a:srgbClr val="C00000"/>
              </a:solidFill>
            </a:ln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15F1E734-BA83-4798-A45B-D1BC075BA1F2}" type="parTrans" cxnId="{4AFBCDC4-2257-4BEA-A262-86849896D2D3}">
      <dgm:prSet/>
      <dgm:spPr/>
      <dgm:t>
        <a:bodyPr/>
        <a:lstStyle/>
        <a:p>
          <a:endParaRPr lang="ru-RU"/>
        </a:p>
      </dgm:t>
    </dgm:pt>
    <dgm:pt modelId="{39A00550-D748-48D9-AB92-65EB97EE3CEF}" type="sibTrans" cxnId="{4AFBCDC4-2257-4BEA-A262-86849896D2D3}">
      <dgm:prSet/>
      <dgm:spPr/>
      <dgm:t>
        <a:bodyPr/>
        <a:lstStyle/>
        <a:p>
          <a:endParaRPr lang="ru-RU"/>
        </a:p>
      </dgm:t>
    </dgm:pt>
    <dgm:pt modelId="{7DF2C2BC-46C2-4E25-AD90-EAFE2D8EFF21}">
      <dgm:prSet custT="1"/>
      <dgm:spPr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Стимулирует образование суставной жидкости</a:t>
          </a:r>
          <a:endParaRPr lang="ru-RU" sz="28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gm:t>
    </dgm:pt>
    <dgm:pt modelId="{5E7F9F8F-9169-4D08-A446-A5D5AC61381A}" type="parTrans" cxnId="{5E2A8C3C-7DCD-47BE-8F04-FA271588A812}">
      <dgm:prSet/>
      <dgm:spPr/>
      <dgm:t>
        <a:bodyPr/>
        <a:lstStyle/>
        <a:p>
          <a:endParaRPr lang="ru-RU"/>
        </a:p>
      </dgm:t>
    </dgm:pt>
    <dgm:pt modelId="{A1F50CFB-C9B3-47FE-BE3E-619C4701FB6C}" type="sibTrans" cxnId="{5E2A8C3C-7DCD-47BE-8F04-FA271588A812}">
      <dgm:prSet/>
      <dgm:spPr/>
      <dgm:t>
        <a:bodyPr/>
        <a:lstStyle/>
        <a:p>
          <a:endParaRPr lang="ru-RU"/>
        </a:p>
      </dgm:t>
    </dgm:pt>
    <dgm:pt modelId="{1862781A-0F84-414D-8376-9D421FA0749C}">
      <dgm:prSet custT="1"/>
      <dgm:spPr/>
      <dgm:t>
        <a:bodyPr/>
        <a:lstStyle/>
        <a:p>
          <a:r>
            <a:rPr lang="ru-RU" sz="2800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Способствует улучшению работы суставов</a:t>
          </a:r>
          <a:endParaRPr lang="ru-RU" sz="28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gm:t>
    </dgm:pt>
    <dgm:pt modelId="{EB674252-ADB1-4AAD-B6CA-25B2F5A1BBD3}" type="parTrans" cxnId="{F199B42A-FFEB-4E63-A1D1-B115BD77480F}">
      <dgm:prSet/>
      <dgm:spPr/>
      <dgm:t>
        <a:bodyPr/>
        <a:lstStyle/>
        <a:p>
          <a:endParaRPr lang="ru-RU"/>
        </a:p>
      </dgm:t>
    </dgm:pt>
    <dgm:pt modelId="{70A030C7-59B9-4107-9B70-CA98269105A6}" type="sibTrans" cxnId="{F199B42A-FFEB-4E63-A1D1-B115BD77480F}">
      <dgm:prSet/>
      <dgm:spPr/>
      <dgm:t>
        <a:bodyPr/>
        <a:lstStyle/>
        <a:p>
          <a:endParaRPr lang="ru-RU"/>
        </a:p>
      </dgm:t>
    </dgm:pt>
    <dgm:pt modelId="{58925A96-66F4-47AE-9BC9-4D6E80F4232F}">
      <dgm:prSet/>
      <dgm:spPr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Снижает воспаление </a:t>
          </a:r>
        </a:p>
        <a:p>
          <a:pPr>
            <a:spcAft>
              <a:spcPts val="0"/>
            </a:spcAft>
          </a:pPr>
          <a:r>
            <a:rPr lang="ru-RU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</a:t>
          </a:r>
        </a:p>
        <a:p>
          <a:pPr>
            <a:spcAft>
              <a:spcPts val="0"/>
            </a:spcAft>
          </a:pPr>
          <a:r>
            <a:rPr lang="ru-RU" b="1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уменьшает боли</a:t>
          </a:r>
          <a:endParaRPr lang="ru-RU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gm:t>
    </dgm:pt>
    <dgm:pt modelId="{11A0B86E-F2FB-4E75-84DD-DAECB5CEAB45}" type="parTrans" cxnId="{4A4E6181-09BA-45C5-A644-001AF62BD307}">
      <dgm:prSet/>
      <dgm:spPr/>
      <dgm:t>
        <a:bodyPr/>
        <a:lstStyle/>
        <a:p>
          <a:endParaRPr lang="ru-RU"/>
        </a:p>
      </dgm:t>
    </dgm:pt>
    <dgm:pt modelId="{F9EF0CF2-535D-4D26-BDBD-116FC5F19845}" type="sibTrans" cxnId="{4A4E6181-09BA-45C5-A644-001AF62BD307}">
      <dgm:prSet/>
      <dgm:spPr/>
      <dgm:t>
        <a:bodyPr/>
        <a:lstStyle/>
        <a:p>
          <a:endParaRPr lang="ru-RU"/>
        </a:p>
      </dgm:t>
    </dgm:pt>
    <dgm:pt modelId="{221BF35F-5EB0-4071-A5AF-A1B045386FC0}" type="pres">
      <dgm:prSet presAssocID="{B8599428-012B-4C9C-BBF2-51E00C93F7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B2D7A-9EC4-4EB9-8A7F-4D62D6A06137}" type="pres">
      <dgm:prSet presAssocID="{8A4211BC-9D5C-486E-B267-ADE64ADEFF22}" presName="node" presStyleLbl="node1" presStyleIdx="0" presStyleCnt="6" custScaleX="105477" custScaleY="142423" custLinFactNeighborX="898" custLinFactNeighborY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8DC2-1CBC-43FB-8097-2E91EE5AC33C}" type="pres">
      <dgm:prSet presAssocID="{00C5289D-7DB1-4C96-84DA-10C86E2A3C85}" presName="sibTrans" presStyleCnt="0"/>
      <dgm:spPr/>
    </dgm:pt>
    <dgm:pt modelId="{E7C10784-F352-4F66-8881-DFADC568FC27}" type="pres">
      <dgm:prSet presAssocID="{1862781A-0F84-414D-8376-9D421FA0749C}" presName="node" presStyleLbl="node1" presStyleIdx="1" presStyleCnt="6" custScaleY="14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1542E-9999-4F3C-A73A-2A9CF6F98880}" type="pres">
      <dgm:prSet presAssocID="{70A030C7-59B9-4107-9B70-CA98269105A6}" presName="sibTrans" presStyleCnt="0"/>
      <dgm:spPr/>
    </dgm:pt>
    <dgm:pt modelId="{B13BA409-CA82-4D23-BB86-029E76630F6F}" type="pres">
      <dgm:prSet presAssocID="{7DF2C2BC-46C2-4E25-AD90-EAFE2D8EFF21}" presName="node" presStyleLbl="node1" presStyleIdx="2" presStyleCnt="6" custScaleX="102233" custScaleY="14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DCD4D-D075-44F5-A236-A92F18991940}" type="pres">
      <dgm:prSet presAssocID="{A1F50CFB-C9B3-47FE-BE3E-619C4701FB6C}" presName="sibTrans" presStyleCnt="0"/>
      <dgm:spPr/>
    </dgm:pt>
    <dgm:pt modelId="{47B730C4-32DC-4192-8D8E-8D2821A559EC}" type="pres">
      <dgm:prSet presAssocID="{58925A96-66F4-47AE-9BC9-4D6E80F4232F}" presName="node" presStyleLbl="node1" presStyleIdx="3" presStyleCnt="6" custScaleX="107116" custScaleY="152037" custLinFactNeighborX="2608" custLinFactNeighborY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C958B-C0E5-4AB2-81BC-89B2FFD2F21A}" type="pres">
      <dgm:prSet presAssocID="{F9EF0CF2-535D-4D26-BDBD-116FC5F19845}" presName="sibTrans" presStyleCnt="0"/>
      <dgm:spPr/>
    </dgm:pt>
    <dgm:pt modelId="{85E77FB6-1119-4040-BEF3-01416ABB984F}" type="pres">
      <dgm:prSet presAssocID="{29157E04-EA2C-4D28-A500-6D5AF6DABB22}" presName="node" presStyleLbl="node1" presStyleIdx="4" presStyleCnt="6" custScaleX="109148" custScaleY="143156" custLinFactNeighborX="4382" custLinFactNeighborY="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152F8-E948-457E-B433-8E784F583C3B}" type="pres">
      <dgm:prSet presAssocID="{39A00550-D748-48D9-AB92-65EB97EE3CEF}" presName="sibTrans" presStyleCnt="0"/>
      <dgm:spPr/>
    </dgm:pt>
    <dgm:pt modelId="{8BEAC67E-4FB9-49A5-996F-62C9E40375FD}" type="pres">
      <dgm:prSet presAssocID="{D3357E07-C7CE-4ED0-9FCD-B164A5627E5E}" presName="node" presStyleLbl="node1" presStyleIdx="5" presStyleCnt="6" custScaleX="106026" custScaleY="15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9B42A-FFEB-4E63-A1D1-B115BD77480F}" srcId="{B8599428-012B-4C9C-BBF2-51E00C93F7D8}" destId="{1862781A-0F84-414D-8376-9D421FA0749C}" srcOrd="1" destOrd="0" parTransId="{EB674252-ADB1-4AAD-B6CA-25B2F5A1BBD3}" sibTransId="{70A030C7-59B9-4107-9B70-CA98269105A6}"/>
    <dgm:cxn modelId="{3DEE529D-A989-450B-8E91-A4154F6A428D}" type="presOf" srcId="{1862781A-0F84-414D-8376-9D421FA0749C}" destId="{E7C10784-F352-4F66-8881-DFADC568FC27}" srcOrd="0" destOrd="0" presId="urn:microsoft.com/office/officeart/2005/8/layout/default#1"/>
    <dgm:cxn modelId="{4AFBCDC4-2257-4BEA-A262-86849896D2D3}" srcId="{B8599428-012B-4C9C-BBF2-51E00C93F7D8}" destId="{29157E04-EA2C-4D28-A500-6D5AF6DABB22}" srcOrd="4" destOrd="0" parTransId="{15F1E734-BA83-4798-A45B-D1BC075BA1F2}" sibTransId="{39A00550-D748-48D9-AB92-65EB97EE3CEF}"/>
    <dgm:cxn modelId="{911ADA0D-9844-4B9B-B4E3-7E5E2B52259C}" type="presOf" srcId="{D3357E07-C7CE-4ED0-9FCD-B164A5627E5E}" destId="{8BEAC67E-4FB9-49A5-996F-62C9E40375FD}" srcOrd="0" destOrd="0" presId="urn:microsoft.com/office/officeart/2005/8/layout/default#1"/>
    <dgm:cxn modelId="{59089019-FEBB-41D8-B6B3-7D5B8829CEB6}" type="presOf" srcId="{7DF2C2BC-46C2-4E25-AD90-EAFE2D8EFF21}" destId="{B13BA409-CA82-4D23-BB86-029E76630F6F}" srcOrd="0" destOrd="0" presId="urn:microsoft.com/office/officeart/2005/8/layout/default#1"/>
    <dgm:cxn modelId="{D9DDE6A9-4D22-4185-89C8-187C94421908}" type="presOf" srcId="{B8599428-012B-4C9C-BBF2-51E00C93F7D8}" destId="{221BF35F-5EB0-4071-A5AF-A1B045386FC0}" srcOrd="0" destOrd="0" presId="urn:microsoft.com/office/officeart/2005/8/layout/default#1"/>
    <dgm:cxn modelId="{5E2A8C3C-7DCD-47BE-8F04-FA271588A812}" srcId="{B8599428-012B-4C9C-BBF2-51E00C93F7D8}" destId="{7DF2C2BC-46C2-4E25-AD90-EAFE2D8EFF21}" srcOrd="2" destOrd="0" parTransId="{5E7F9F8F-9169-4D08-A446-A5D5AC61381A}" sibTransId="{A1F50CFB-C9B3-47FE-BE3E-619C4701FB6C}"/>
    <dgm:cxn modelId="{DBC977D8-0B1D-4205-843C-378693761938}" srcId="{B8599428-012B-4C9C-BBF2-51E00C93F7D8}" destId="{D3357E07-C7CE-4ED0-9FCD-B164A5627E5E}" srcOrd="5" destOrd="0" parTransId="{D8C122AE-0538-4D71-AF68-C8EA5C705902}" sibTransId="{7BF95488-EF08-4885-BE5E-D0313035FDE4}"/>
    <dgm:cxn modelId="{937F2033-D551-4194-A694-B11932F8012E}" type="presOf" srcId="{58925A96-66F4-47AE-9BC9-4D6E80F4232F}" destId="{47B730C4-32DC-4192-8D8E-8D2821A559EC}" srcOrd="0" destOrd="0" presId="urn:microsoft.com/office/officeart/2005/8/layout/default#1"/>
    <dgm:cxn modelId="{4A4E6181-09BA-45C5-A644-001AF62BD307}" srcId="{B8599428-012B-4C9C-BBF2-51E00C93F7D8}" destId="{58925A96-66F4-47AE-9BC9-4D6E80F4232F}" srcOrd="3" destOrd="0" parTransId="{11A0B86E-F2FB-4E75-84DD-DAECB5CEAB45}" sibTransId="{F9EF0CF2-535D-4D26-BDBD-116FC5F19845}"/>
    <dgm:cxn modelId="{66E32633-59A1-4E8A-9105-72E6E241EC29}" type="presOf" srcId="{8A4211BC-9D5C-486E-B267-ADE64ADEFF22}" destId="{374B2D7A-9EC4-4EB9-8A7F-4D62D6A06137}" srcOrd="0" destOrd="0" presId="urn:microsoft.com/office/officeart/2005/8/layout/default#1"/>
    <dgm:cxn modelId="{DE2E7B4A-A16A-4CE1-A3CE-20396EAA4CC8}" type="presOf" srcId="{29157E04-EA2C-4D28-A500-6D5AF6DABB22}" destId="{85E77FB6-1119-4040-BEF3-01416ABB984F}" srcOrd="0" destOrd="0" presId="urn:microsoft.com/office/officeart/2005/8/layout/default#1"/>
    <dgm:cxn modelId="{2FFBBAD6-5A8D-4288-AACC-0F9686063209}" srcId="{B8599428-012B-4C9C-BBF2-51E00C93F7D8}" destId="{8A4211BC-9D5C-486E-B267-ADE64ADEFF22}" srcOrd="0" destOrd="0" parTransId="{8B7D28E9-84CE-4AFF-9507-AF71C875808F}" sibTransId="{00C5289D-7DB1-4C96-84DA-10C86E2A3C85}"/>
    <dgm:cxn modelId="{61C62761-8C23-4A63-9C97-245D96A0E38F}" type="presParOf" srcId="{221BF35F-5EB0-4071-A5AF-A1B045386FC0}" destId="{374B2D7A-9EC4-4EB9-8A7F-4D62D6A06137}" srcOrd="0" destOrd="0" presId="urn:microsoft.com/office/officeart/2005/8/layout/default#1"/>
    <dgm:cxn modelId="{BD9DB03F-255F-4970-8E7C-9B60EFA0CDD1}" type="presParOf" srcId="{221BF35F-5EB0-4071-A5AF-A1B045386FC0}" destId="{8B328DC2-1CBC-43FB-8097-2E91EE5AC33C}" srcOrd="1" destOrd="0" presId="urn:microsoft.com/office/officeart/2005/8/layout/default#1"/>
    <dgm:cxn modelId="{9C605301-28D1-4593-A63F-D7738C56EB99}" type="presParOf" srcId="{221BF35F-5EB0-4071-A5AF-A1B045386FC0}" destId="{E7C10784-F352-4F66-8881-DFADC568FC27}" srcOrd="2" destOrd="0" presId="urn:microsoft.com/office/officeart/2005/8/layout/default#1"/>
    <dgm:cxn modelId="{D37D93D4-7C63-4512-9062-F25C0B89437A}" type="presParOf" srcId="{221BF35F-5EB0-4071-A5AF-A1B045386FC0}" destId="{F7F1542E-9999-4F3C-A73A-2A9CF6F98880}" srcOrd="3" destOrd="0" presId="urn:microsoft.com/office/officeart/2005/8/layout/default#1"/>
    <dgm:cxn modelId="{570EF620-7C87-4E57-8E8A-C0B57BEB1A27}" type="presParOf" srcId="{221BF35F-5EB0-4071-A5AF-A1B045386FC0}" destId="{B13BA409-CA82-4D23-BB86-029E76630F6F}" srcOrd="4" destOrd="0" presId="urn:microsoft.com/office/officeart/2005/8/layout/default#1"/>
    <dgm:cxn modelId="{62C76D8D-37AC-46C8-AAD0-C33E13EDC5CE}" type="presParOf" srcId="{221BF35F-5EB0-4071-A5AF-A1B045386FC0}" destId="{A49DCD4D-D075-44F5-A236-A92F18991940}" srcOrd="5" destOrd="0" presId="urn:microsoft.com/office/officeart/2005/8/layout/default#1"/>
    <dgm:cxn modelId="{D9FFA502-624F-43FB-8FE8-EF1970A66284}" type="presParOf" srcId="{221BF35F-5EB0-4071-A5AF-A1B045386FC0}" destId="{47B730C4-32DC-4192-8D8E-8D2821A559EC}" srcOrd="6" destOrd="0" presId="urn:microsoft.com/office/officeart/2005/8/layout/default#1"/>
    <dgm:cxn modelId="{3B149935-931E-4977-9766-CBE534EA429A}" type="presParOf" srcId="{221BF35F-5EB0-4071-A5AF-A1B045386FC0}" destId="{3BEC958B-C0E5-4AB2-81BC-89B2FFD2F21A}" srcOrd="7" destOrd="0" presId="urn:microsoft.com/office/officeart/2005/8/layout/default#1"/>
    <dgm:cxn modelId="{725AA11D-A7C1-434D-A1CB-30B61E874B02}" type="presParOf" srcId="{221BF35F-5EB0-4071-A5AF-A1B045386FC0}" destId="{85E77FB6-1119-4040-BEF3-01416ABB984F}" srcOrd="8" destOrd="0" presId="urn:microsoft.com/office/officeart/2005/8/layout/default#1"/>
    <dgm:cxn modelId="{4235B1C1-7051-4463-8538-FA47F50247F1}" type="presParOf" srcId="{221BF35F-5EB0-4071-A5AF-A1B045386FC0}" destId="{410152F8-E948-457E-B433-8E784F583C3B}" srcOrd="9" destOrd="0" presId="urn:microsoft.com/office/officeart/2005/8/layout/default#1"/>
    <dgm:cxn modelId="{B964A49E-6F28-4E2F-9D47-59DF98CAFA45}" type="presParOf" srcId="{221BF35F-5EB0-4071-A5AF-A1B045386FC0}" destId="{8BEAC67E-4FB9-49A5-996F-62C9E40375F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9DFE6-F4E1-47A1-832B-1862556F52C6}">
      <dsp:nvSpPr>
        <dsp:cNvPr id="0" name=""/>
        <dsp:cNvSpPr/>
      </dsp:nvSpPr>
      <dsp:spPr>
        <a:xfrm>
          <a:off x="3369974" y="0"/>
          <a:ext cx="1684987" cy="979308"/>
        </a:xfrm>
        <a:prstGeom prst="trapezoid">
          <a:avLst>
            <a:gd name="adj" fmla="val 86029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369974" y="0"/>
        <a:ext cx="1684987" cy="979308"/>
      </dsp:txXfrm>
    </dsp:sp>
    <dsp:sp modelId="{0DA21F8C-3EB0-460F-8A1E-84AA6E560292}">
      <dsp:nvSpPr>
        <dsp:cNvPr id="0" name=""/>
        <dsp:cNvSpPr/>
      </dsp:nvSpPr>
      <dsp:spPr>
        <a:xfrm>
          <a:off x="2527480" y="979308"/>
          <a:ext cx="3369974" cy="979308"/>
        </a:xfrm>
        <a:prstGeom prst="trapezoid">
          <a:avLst>
            <a:gd name="adj" fmla="val 86029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укрепляет позвоночник </a:t>
          </a:r>
        </a:p>
      </dsp:txBody>
      <dsp:txXfrm>
        <a:off x="3117226" y="979308"/>
        <a:ext cx="2190483" cy="979308"/>
      </dsp:txXfrm>
    </dsp:sp>
    <dsp:sp modelId="{FF193591-8C44-4C49-8924-93A42436CE6E}">
      <dsp:nvSpPr>
        <dsp:cNvPr id="0" name=""/>
        <dsp:cNvSpPr/>
      </dsp:nvSpPr>
      <dsp:spPr>
        <a:xfrm>
          <a:off x="1684987" y="1958617"/>
          <a:ext cx="5054961" cy="979308"/>
        </a:xfrm>
        <a:prstGeom prst="trapezoid">
          <a:avLst>
            <a:gd name="adj" fmla="val 86029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снимает напряжение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диафрагме</a:t>
          </a:r>
          <a:endParaRPr lang="ru-RU" sz="26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2569605" y="1958617"/>
        <a:ext cx="3285725" cy="979308"/>
      </dsp:txXfrm>
    </dsp:sp>
    <dsp:sp modelId="{D6FD5E85-6841-4195-A358-5F98742D2349}">
      <dsp:nvSpPr>
        <dsp:cNvPr id="0" name=""/>
        <dsp:cNvSpPr/>
      </dsp:nvSpPr>
      <dsp:spPr>
        <a:xfrm>
          <a:off x="842493" y="2937926"/>
          <a:ext cx="6739948" cy="979308"/>
        </a:xfrm>
        <a:prstGeom prst="trapezoid">
          <a:avLst>
            <a:gd name="adj" fmla="val 86029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улучшает подвижность тазобедренных суставов </a:t>
          </a:r>
        </a:p>
      </dsp:txBody>
      <dsp:txXfrm>
        <a:off x="2021984" y="2937926"/>
        <a:ext cx="4380966" cy="979308"/>
      </dsp:txXfrm>
    </dsp:sp>
    <dsp:sp modelId="{C66D2056-4C08-457C-AB37-E7A5198D432B}">
      <dsp:nvSpPr>
        <dsp:cNvPr id="0" name=""/>
        <dsp:cNvSpPr/>
      </dsp:nvSpPr>
      <dsp:spPr>
        <a:xfrm>
          <a:off x="0" y="3917235"/>
          <a:ext cx="8424936" cy="979308"/>
        </a:xfrm>
        <a:prstGeom prst="trapezoid">
          <a:avLst>
            <a:gd name="adj" fmla="val 86029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стабилизирует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эмоциональное состояние</a:t>
          </a:r>
        </a:p>
      </dsp:txBody>
      <dsp:txXfrm>
        <a:off x="1474363" y="3917235"/>
        <a:ext cx="5476208" cy="9793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B2D7A-9EC4-4EB9-8A7F-4D62D6A06137}">
      <dsp:nvSpPr>
        <dsp:cNvPr id="0" name=""/>
        <dsp:cNvSpPr/>
      </dsp:nvSpPr>
      <dsp:spPr>
        <a:xfrm>
          <a:off x="210664" y="167927"/>
          <a:ext cx="2683459" cy="2174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Тренирует мышцы, </a:t>
          </a:r>
          <a:r>
            <a:rPr lang="ru-RU" sz="24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поддерживающие </a:t>
          </a: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свод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балансирует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их работу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10664" y="167927"/>
        <a:ext cx="2683459" cy="2174046"/>
      </dsp:txXfrm>
    </dsp:sp>
    <dsp:sp modelId="{E7C10784-F352-4F66-8881-DFADC568FC27}">
      <dsp:nvSpPr>
        <dsp:cNvPr id="0" name=""/>
        <dsp:cNvSpPr/>
      </dsp:nvSpPr>
      <dsp:spPr>
        <a:xfrm>
          <a:off x="3125690" y="167927"/>
          <a:ext cx="2544118" cy="21513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Способствует улучшению работы суставов</a:t>
          </a:r>
          <a:endParaRPr lang="ru-RU" sz="2800" kern="12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sp:txBody>
      <dsp:txXfrm>
        <a:off x="3125690" y="167927"/>
        <a:ext cx="2544118" cy="2151332"/>
      </dsp:txXfrm>
    </dsp:sp>
    <dsp:sp modelId="{B13BA409-CA82-4D23-BB86-029E76630F6F}">
      <dsp:nvSpPr>
        <dsp:cNvPr id="0" name=""/>
        <dsp:cNvSpPr/>
      </dsp:nvSpPr>
      <dsp:spPr>
        <a:xfrm>
          <a:off x="5924220" y="167927"/>
          <a:ext cx="2600928" cy="21513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Стимулирует образование суставной жидкости</a:t>
          </a:r>
          <a:endParaRPr lang="ru-RU" sz="2800" kern="12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sp:txBody>
      <dsp:txXfrm>
        <a:off x="5924220" y="167927"/>
        <a:ext cx="2600928" cy="2151332"/>
      </dsp:txXfrm>
    </dsp:sp>
    <dsp:sp modelId="{47B730C4-32DC-4192-8D8E-8D2821A559EC}">
      <dsp:nvSpPr>
        <dsp:cNvPr id="0" name=""/>
        <dsp:cNvSpPr/>
      </dsp:nvSpPr>
      <dsp:spPr>
        <a:xfrm>
          <a:off x="68702" y="2606643"/>
          <a:ext cx="2725158" cy="2320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1Righ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1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Снижает воспаление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1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1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уменьшает боли</a:t>
          </a:r>
          <a:endParaRPr lang="ru-RU" sz="3100" kern="12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sp:txBody>
      <dsp:txXfrm>
        <a:off x="68702" y="2606643"/>
        <a:ext cx="2725158" cy="2320800"/>
      </dsp:txXfrm>
    </dsp:sp>
    <dsp:sp modelId="{85E77FB6-1119-4040-BEF3-01416ABB984F}">
      <dsp:nvSpPr>
        <dsp:cNvPr id="0" name=""/>
        <dsp:cNvSpPr/>
      </dsp:nvSpPr>
      <dsp:spPr>
        <a:xfrm>
          <a:off x="3093405" y="2705825"/>
          <a:ext cx="2776854" cy="21852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Улучшает кровообращение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2600" b="1" kern="1200" dirty="0" err="1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лимфодренаж</a:t>
          </a:r>
          <a:endParaRPr lang="ru-RU" sz="2600" b="1" kern="1200" dirty="0" smtClean="0">
            <a:ln>
              <a:solidFill>
                <a:srgbClr val="C00000"/>
              </a:solidFill>
            </a:ln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в нижних конечностях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ln>
              <a:solidFill>
                <a:srgbClr val="C00000"/>
              </a:solidFill>
            </a:ln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093405" y="2705825"/>
        <a:ext cx="2776854" cy="2185235"/>
      </dsp:txXfrm>
    </dsp:sp>
    <dsp:sp modelId="{8BEAC67E-4FB9-49A5-996F-62C9E40375FD}">
      <dsp:nvSpPr>
        <dsp:cNvPr id="0" name=""/>
        <dsp:cNvSpPr/>
      </dsp:nvSpPr>
      <dsp:spPr>
        <a:xfrm>
          <a:off x="6013188" y="2585028"/>
          <a:ext cx="2697427" cy="2386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Укрепляет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>
                <a:solidFill>
                  <a:srgbClr val="C00000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связочный аппарат стопы</a:t>
          </a:r>
          <a:endParaRPr lang="ru-RU" sz="2800" kern="1200" dirty="0">
            <a:ln>
              <a:solidFill>
                <a:srgbClr val="C00000"/>
              </a:solidFill>
            </a:ln>
            <a:solidFill>
              <a:srgbClr val="A50021"/>
            </a:solidFill>
          </a:endParaRPr>
        </a:p>
      </dsp:txBody>
      <dsp:txXfrm>
        <a:off x="6013188" y="2585028"/>
        <a:ext cx="2697427" cy="238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DDEC-0D7A-47FE-A143-FFE983504632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7285-70DC-47B5-A152-8DCCE6B08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8BDC-B936-4612-A43B-44871336B377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3C27-9A66-4F1A-803C-454C471D8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AD07-F46A-4B5E-896F-6077BF08764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97A9-F8DA-4D01-A788-0D8BF321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1E38-E6DB-4D24-8556-D1CB3DCB51CF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AEE8-39BB-4D84-A2F5-3ACFED0F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493-A4E4-40BE-8620-5AEBF912D30F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0DE9-1B01-4ECE-BC16-9F3E5E46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E26A-11B5-4069-A9B0-59E2714ED3E2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E49F-4F91-47B4-91E3-DCE3D498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B0E7-8AF1-4917-8FD1-2F19BFCCDB7A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C077-7630-4441-B077-3242A8766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071C-B822-4ADA-BA9B-CF328EE5C03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BAD6-16A1-4D7D-A3B5-E2B4841B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AABB-79CE-4BF9-8498-E2B3FC67359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7275-63BB-45B4-AD35-B7DFA75C9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EF1F-B814-4016-B5FF-556B7BEC8418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BEDA-A68D-467A-B632-CEACB647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8C0-EAA9-48CB-A20A-29159EBF9D71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96CA-AE15-49B3-A1EE-9DF7D3B34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83362-1569-42DA-8693-8AA0D33F0EC6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5FAE92-D972-49AB-8718-AB07ECB4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Pictures\1206171274_17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-35243" y="0"/>
            <a:ext cx="9217023" cy="6858000"/>
          </a:xfrm>
          <a:prstGeom prst="rect">
            <a:avLst/>
          </a:prstGeom>
          <a:ln w="76200">
            <a:solidFill>
              <a:srgbClr val="99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620688"/>
            <a:ext cx="8424936" cy="5472608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9966FF"/>
            </a:solidFill>
          </a:ln>
          <a:scene3d>
            <a:camera prst="obliqueTop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Современные представления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профилактике и коррекции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функциональных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нарушений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опорно-двигательного аппарата детей с ОВЗ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процессе физического воспитания </a:t>
            </a:r>
          </a:p>
        </p:txBody>
      </p:sp>
    </p:spTree>
    <p:custDataLst>
      <p:tags r:id="rId1"/>
    </p:custDataLst>
  </p:cSld>
  <p:clrMapOvr>
    <a:masterClrMapping/>
  </p:clrMapOvr>
  <p:transition spd="slow" advTm="644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i0060rp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-19426" y="0"/>
            <a:ext cx="9163426" cy="6858000"/>
          </a:xfrm>
          <a:prstGeom prst="rect">
            <a:avLst/>
          </a:prstGeom>
          <a:ln w="38100">
            <a:solidFill>
              <a:srgbClr val="C2A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graphicFrame>
        <p:nvGraphicFramePr>
          <p:cNvPr id="5" name="Схема 4"/>
          <p:cNvGraphicFramePr/>
          <p:nvPr/>
        </p:nvGraphicFramePr>
        <p:xfrm>
          <a:off x="349819" y="1556792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 элементами </a:t>
            </a:r>
            <a:r>
              <a:rPr lang="ru-RU" sz="4800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хатха</a:t>
            </a:r>
            <a:r>
              <a:rPr lang="ru-RU" sz="48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-йоги</a:t>
            </a:r>
          </a:p>
        </p:txBody>
      </p:sp>
      <p:pic>
        <p:nvPicPr>
          <p:cNvPr id="22532" name="Picture 2" descr="C:\Users\user1\Pictures\анимашки-звезды\1708b79fd49e10ac9bb25b32370f58f6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6250" y="18446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4261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" name="Рисунок 3" descr="C:\Users\user1\Documents\05.09.01jpg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467544" y="1478943"/>
            <a:ext cx="3418424" cy="491185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142875" y="2968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Приветствие Солнцу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211638" y="1143000"/>
            <a:ext cx="46815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разогревает мышцы, растягивает связки тела, подготавливая его к следующим  </a:t>
            </a:r>
            <a:r>
              <a:rPr lang="ru-RU" sz="28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асанам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стимулирует работу сердечно-сосудистой системы</a:t>
            </a:r>
          </a:p>
          <a:p>
            <a:pPr algn="ctr">
              <a:defRPr/>
            </a:pPr>
            <a:r>
              <a:rPr lang="ru-RU" sz="28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достичь душевного равновесия и придает уверенности в себе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9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Documents\05.09.022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15516" y="2006855"/>
            <a:ext cx="4896544" cy="4075709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539750" y="7651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3800" y="1557338"/>
            <a:ext cx="3924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ноги, ягодицы и мышцы спины</a:t>
            </a:r>
          </a:p>
          <a:p>
            <a:pPr algn="ctr">
              <a:defRPr/>
            </a:pP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уверенность в себе и согласованность действий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Documents\05.09.032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15516" y="1916832"/>
            <a:ext cx="5400600" cy="4536504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39750" y="981075"/>
            <a:ext cx="4752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Воин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5508625" y="1565275"/>
            <a:ext cx="33480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rgbClr val="C00000"/>
                  </a:solidFill>
                </a:ln>
                <a:latin typeface="Calibri" pitchFamily="34" charset="0"/>
              </a:rPr>
              <a:t> </a:t>
            </a: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организм, тренирует устойчивость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духовную силу, мужество и героизм 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4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Documents\05.09.04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23528" y="1556792"/>
            <a:ext cx="4032448" cy="5016758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611188" y="620713"/>
            <a:ext cx="3744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699000" y="1389063"/>
            <a:ext cx="39576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чувство равновесия, улучшает осанку </a:t>
            </a:r>
          </a:p>
          <a:p>
            <a:pPr algn="ctr"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укрепляет тело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стабилизирует, помогает развивать решительность и целеустремленность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Documents\05.09.05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51520" y="1844824"/>
            <a:ext cx="5328592" cy="451799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50825" y="692150"/>
            <a:ext cx="532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Кобра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5815013" y="1052513"/>
            <a:ext cx="30956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и растягивает спину, ягодицы, руки</a:t>
            </a:r>
          </a:p>
          <a:p>
            <a:pPr algn="ctr">
              <a:defRPr/>
            </a:pPr>
            <a:r>
              <a:rPr lang="ru-RU" sz="32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Психически: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дарит чувство освобождения, даёт уверенность в себе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7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6" name="Рисунок 5" descr="C:\Users\user1\Documents\05.0906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23528" y="2204864"/>
            <a:ext cx="5112568" cy="4195296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23850" y="76517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962650" y="620713"/>
            <a:ext cx="296068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Физически: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головной и спинной мозг кровью, помогает предотвратить варикозное расширение вен и  бороться с запорами, очищает лёгкие и усиливает чувство равновесия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Психически: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ум, способствует творчеству, укрепляет уверенность в себе, развивает мужество, способность к концентрации внимания и силы воли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6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рабочий стол\всё для школы\фоны к презентации\фоны к презентациям\powerpoint-presentation-backgrounds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51810"/>
            <a:ext cx="9283321" cy="6883558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graphicFrame>
        <p:nvGraphicFramePr>
          <p:cNvPr id="4" name="Схема 3"/>
          <p:cNvGraphicFramePr/>
          <p:nvPr/>
        </p:nvGraphicFramePr>
        <p:xfrm>
          <a:off x="179512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5181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для профилактики плоскостопия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Pictures\1big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95536" y="332656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 descr="C:\Users\user1\Pictures\2thumb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95536" y="2488346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1big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95536" y="4581128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3419475" y="1004888"/>
            <a:ext cx="547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на стуле, стопы на полу параллельно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другу</a:t>
            </a:r>
          </a:p>
        </p:txBody>
      </p:sp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3625850" y="2997200"/>
            <a:ext cx="5292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отрывая пяток от пола, максимально тянем пальцы ног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себя</a:t>
            </a:r>
          </a:p>
        </p:txBody>
      </p:sp>
      <p:sp>
        <p:nvSpPr>
          <p:cNvPr id="30727" name="Прямоугольник 9"/>
          <p:cNvSpPr>
            <a:spLocks noChangeArrowheads="1"/>
          </p:cNvSpPr>
          <p:nvPr/>
        </p:nvSpPr>
        <p:spPr bwMode="auto">
          <a:xfrm>
            <a:off x="3402013" y="5765800"/>
            <a:ext cx="547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Возвращаемся в исходное положение</a:t>
            </a:r>
          </a:p>
        </p:txBody>
      </p:sp>
      <p:sp>
        <p:nvSpPr>
          <p:cNvPr id="30728" name="Прямоугольник 5"/>
          <p:cNvSpPr>
            <a:spLocks noChangeArrowheads="1"/>
          </p:cNvSpPr>
          <p:nvPr/>
        </p:nvSpPr>
        <p:spPr bwMode="auto">
          <a:xfrm>
            <a:off x="4787900" y="188913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5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" name="Рисунок 3" descr="C:\Users\user1\Pictures\2_2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56149" y="2488346"/>
            <a:ext cx="2791976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2_1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52737" y="4725144"/>
            <a:ext cx="2774076" cy="1872207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6" name="Рисунок 5" descr="C:\Users\user1\Pictures\2_1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361154" y="280042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4211638" y="279400"/>
            <a:ext cx="37449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2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3419475" y="952500"/>
            <a:ext cx="547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на стуле, стопы на полу параллельно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другу</a:t>
            </a:r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3419475" y="3679825"/>
            <a:ext cx="484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Максимальное сгибание пальцев</a:t>
            </a:r>
          </a:p>
        </p:txBody>
      </p:sp>
      <p:sp>
        <p:nvSpPr>
          <p:cNvPr id="31752" name="Прямоугольник 9"/>
          <p:cNvSpPr>
            <a:spLocks noChangeArrowheads="1"/>
          </p:cNvSpPr>
          <p:nvPr/>
        </p:nvSpPr>
        <p:spPr bwMode="auto">
          <a:xfrm>
            <a:off x="3419475" y="5975350"/>
            <a:ext cx="547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Возвращаемся в исходное положение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9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\Desktop\82-3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31335" y="-19535"/>
            <a:ext cx="9144000" cy="6858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28092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Физические  упражнения</a:t>
            </a:r>
            <a:r>
              <a:rPr lang="ru-RU" sz="4400" b="1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естественные и специально подобранные движения,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применяемые в ЛФК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физической культуре.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отличие от обычных движений заключается в том, что они имеют целевую направленность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специально организованы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укрепления здоровья и восстановления нарушенных функций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Pictures\3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95536" y="304628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 descr="C:\Users\user1\Pictures\3-2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95536" y="2478284"/>
            <a:ext cx="2808312" cy="1892331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3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415930" y="4581128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3419475" y="976313"/>
            <a:ext cx="5545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на стуле, стопы на полу параллельно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другу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643438" y="227013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3517900" y="3424238"/>
            <a:ext cx="5400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Сгибаем пальцы и одновременно поворачиваем стопы вовнутрь</a:t>
            </a:r>
          </a:p>
        </p:txBody>
      </p:sp>
      <p:sp>
        <p:nvSpPr>
          <p:cNvPr id="32776" name="Прямоугольник 9"/>
          <p:cNvSpPr>
            <a:spLocks noChangeArrowheads="1"/>
          </p:cNvSpPr>
          <p:nvPr/>
        </p:nvSpPr>
        <p:spPr bwMode="auto">
          <a:xfrm>
            <a:off x="3419475" y="5724525"/>
            <a:ext cx="558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Возвращаемся в исходное положение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Pictures\3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95536" y="304628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 descr="C:\Users\user1\Pictures\3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80015" y="4725144"/>
            <a:ext cx="2808312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4-2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95536" y="2489534"/>
            <a:ext cx="2808312" cy="1869831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4787900" y="304800"/>
            <a:ext cx="280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4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3305175" y="976313"/>
            <a:ext cx="565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на стуле, стопы на полу параллельно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другу</a:t>
            </a:r>
          </a:p>
        </p:txBody>
      </p:sp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3398838" y="5808663"/>
            <a:ext cx="5472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Возвращаемся в исходное положение</a:t>
            </a:r>
          </a:p>
        </p:txBody>
      </p:sp>
      <p:sp>
        <p:nvSpPr>
          <p:cNvPr id="33800" name="Прямоугольник 8"/>
          <p:cNvSpPr>
            <a:spLocks noChangeArrowheads="1"/>
          </p:cNvSpPr>
          <p:nvPr/>
        </p:nvSpPr>
        <p:spPr bwMode="auto">
          <a:xfrm>
            <a:off x="3398838" y="3317875"/>
            <a:ext cx="5472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 поворачиваем стопы вовнутрь навстречу друг другу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631" y="33536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3132138" y="820738"/>
            <a:ext cx="57610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Перемещаем мелкие предметы (детали конструктора, фишки домино и т.п.), захватывая их пальцами одной стопы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79512" y="240136"/>
            <a:ext cx="2736304" cy="1892720"/>
          </a:xfrm>
          <a:prstGeom prst="rect">
            <a:avLst/>
          </a:prstGeom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  <a:extLst/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4572000" y="212725"/>
            <a:ext cx="2805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5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1\Pictures\5-3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193694" y="2527429"/>
            <a:ext cx="2707940" cy="1879314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10" name="Рисунок 9" descr="C:\Users\user1\Pictures\5-4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179512" y="4725144"/>
            <a:ext cx="2710497" cy="1879314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3132138" y="2805113"/>
            <a:ext cx="56165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Переносим эти предметы через условную линию. Опорная стопа стоит неподвижно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Прямоугольник 10"/>
          <p:cNvSpPr>
            <a:spLocks noChangeArrowheads="1"/>
          </p:cNvSpPr>
          <p:nvPr/>
        </p:nvSpPr>
        <p:spPr bwMode="auto">
          <a:xfrm>
            <a:off x="3159125" y="4981575"/>
            <a:ext cx="57800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завершения, перемещаем предметы обратно. Всё повторяем </a:t>
            </a:r>
          </a:p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стопой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9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Pictures\6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51520" y="933128"/>
            <a:ext cx="2770676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 descr="C:\Users\user1\Pictures\6-2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261151" y="3737279"/>
            <a:ext cx="2770676" cy="187220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4787900" y="319088"/>
            <a:ext cx="2805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6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3246438" y="2185988"/>
            <a:ext cx="55737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Постелить под стопы ткань</a:t>
            </a:r>
          </a:p>
        </p:txBody>
      </p:sp>
      <p:sp>
        <p:nvSpPr>
          <p:cNvPr id="35846" name="Прямоугольник 6"/>
          <p:cNvSpPr>
            <a:spLocks noChangeArrowheads="1"/>
          </p:cNvSpPr>
          <p:nvPr/>
        </p:nvSpPr>
        <p:spPr bwMode="auto">
          <a:xfrm>
            <a:off x="3246438" y="4586288"/>
            <a:ext cx="55737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Сминаем её во всех направлениях, захватывая пальцами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4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" name="Рисунок 2" descr="C:\Users\user1\Pictures\7-1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79511" y="180225"/>
            <a:ext cx="1918017" cy="1524156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4" name="Рисунок 3" descr="C:\Users\user1\Pictures\7-2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179512" y="1895691"/>
            <a:ext cx="1918017" cy="151671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7-3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208648" y="3501008"/>
            <a:ext cx="1918016" cy="1516718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6" name="Рисунок 5" descr="C:\Users\user1\Pictures\7-4.jpg"/>
          <p:cNvPicPr/>
          <p:nvPr/>
        </p:nvPicPr>
        <p:blipFill>
          <a:blip r:embed="rId7" cstate="screen">
            <a:extLst/>
          </a:blip>
          <a:srcRect/>
          <a:stretch>
            <a:fillRect/>
          </a:stretch>
        </p:blipFill>
        <p:spPr bwMode="auto">
          <a:xfrm>
            <a:off x="228507" y="5157192"/>
            <a:ext cx="1898157" cy="1513981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6870" name="Прямоугольник 6"/>
          <p:cNvSpPr>
            <a:spLocks noChangeArrowheads="1"/>
          </p:cNvSpPr>
          <p:nvPr/>
        </p:nvSpPr>
        <p:spPr bwMode="auto">
          <a:xfrm>
            <a:off x="4284663" y="180975"/>
            <a:ext cx="2805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7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2251075" y="942975"/>
            <a:ext cx="6624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на стуле, стопы на полу параллельно друг другу</a:t>
            </a:r>
          </a:p>
        </p:txBody>
      </p:sp>
      <p:sp>
        <p:nvSpPr>
          <p:cNvPr id="36872" name="Прямоугольник 8"/>
          <p:cNvSpPr>
            <a:spLocks noChangeArrowheads="1"/>
          </p:cNvSpPr>
          <p:nvPr/>
        </p:nvSpPr>
        <p:spPr bwMode="auto">
          <a:xfrm>
            <a:off x="2251075" y="2513013"/>
            <a:ext cx="6624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Гладим стопой противоположную голень от голеностопного сустава вверх</a:t>
            </a:r>
          </a:p>
        </p:txBody>
      </p:sp>
      <p:sp>
        <p:nvSpPr>
          <p:cNvPr id="36873" name="Прямоугольник 9"/>
          <p:cNvSpPr>
            <a:spLocks noChangeArrowheads="1"/>
          </p:cNvSpPr>
          <p:nvPr/>
        </p:nvSpPr>
        <p:spPr bwMode="auto">
          <a:xfrm>
            <a:off x="2322513" y="4365625"/>
            <a:ext cx="36004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коленного сустава</a:t>
            </a:r>
          </a:p>
        </p:txBody>
      </p:sp>
      <p:sp>
        <p:nvSpPr>
          <p:cNvPr id="36874" name="Прямоугольник 10"/>
          <p:cNvSpPr>
            <a:spLocks noChangeArrowheads="1"/>
          </p:cNvSpPr>
          <p:nvPr/>
        </p:nvSpPr>
        <p:spPr bwMode="auto">
          <a:xfrm>
            <a:off x="2289175" y="5999163"/>
            <a:ext cx="33639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обратно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3664" y="-9100"/>
            <a:ext cx="9144000" cy="68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179512" y="188640"/>
            <a:ext cx="1920875" cy="1524000"/>
          </a:xfrm>
          <a:prstGeom prst="rect">
            <a:avLst/>
          </a:prstGeom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  <a:extLst/>
        </p:spPr>
      </p:pic>
      <p:pic>
        <p:nvPicPr>
          <p:cNvPr id="4" name="Рисунок 3" descr="C:\Users\user1\Pictures\8-2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195510" y="1900450"/>
            <a:ext cx="1904877" cy="15240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8-4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179511" y="3573016"/>
            <a:ext cx="1920875" cy="15240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6" name="Рисунок 5" descr="C:\Users\user1\Pictures\8-4.jpg"/>
          <p:cNvPicPr/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195509" y="5229200"/>
            <a:ext cx="1904877" cy="15240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4067175" y="188913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8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2286000" y="788988"/>
            <a:ext cx="6607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сидя, на стуле одна стопа опирается на пол, вторая на резиновый мяч (размер мяча не больше футбольного)</a:t>
            </a:r>
          </a:p>
        </p:txBody>
      </p:sp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2287588" y="2595563"/>
            <a:ext cx="6591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Катаем мяч круговыми движениями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часовой стрелке </a:t>
            </a:r>
          </a:p>
        </p:txBody>
      </p:sp>
      <p:sp>
        <p:nvSpPr>
          <p:cNvPr id="37897" name="Прямоугольник 8"/>
          <p:cNvSpPr>
            <a:spLocks noChangeArrowheads="1"/>
          </p:cNvSpPr>
          <p:nvPr/>
        </p:nvSpPr>
        <p:spPr bwMode="auto">
          <a:xfrm>
            <a:off x="2317750" y="4395788"/>
            <a:ext cx="65754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против часовой стрелки</a:t>
            </a:r>
          </a:p>
        </p:txBody>
      </p:sp>
      <p:sp>
        <p:nvSpPr>
          <p:cNvPr id="37898" name="Прямоугольник 9"/>
          <p:cNvSpPr>
            <a:spLocks noChangeArrowheads="1"/>
          </p:cNvSpPr>
          <p:nvPr/>
        </p:nvSpPr>
        <p:spPr bwMode="auto">
          <a:xfrm>
            <a:off x="2335213" y="6027738"/>
            <a:ext cx="65579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Перекатываем мяч вперёд-назад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5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21854"/>
            <a:ext cx="9144000" cy="68671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" name="Рисунок 3" descr="C:\Users\user1\Pictures\9-2.jpg"/>
          <p:cNvPicPr/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253807" y="2473537"/>
            <a:ext cx="2719387" cy="1901825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user1\Pictures\9-3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230080" y="4725144"/>
            <a:ext cx="2719386" cy="1901825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2982913" y="1241425"/>
            <a:ext cx="583247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сидя на стуле, ноги стоят на полу, мяч находится между ног </a:t>
            </a:r>
          </a:p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263679" y="290883"/>
            <a:ext cx="2719387" cy="1901825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  <a:extLst/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4497388" y="188913"/>
            <a:ext cx="2805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9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Прямоугольник 7"/>
          <p:cNvSpPr>
            <a:spLocks noChangeArrowheads="1"/>
          </p:cNvSpPr>
          <p:nvPr/>
        </p:nvSpPr>
        <p:spPr bwMode="auto">
          <a:xfrm>
            <a:off x="3028950" y="3644900"/>
            <a:ext cx="5832475" cy="4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Захватываем мяч  стопами   </a:t>
            </a:r>
          </a:p>
        </p:txBody>
      </p:sp>
      <p:sp>
        <p:nvSpPr>
          <p:cNvPr id="38920" name="Прямоугольник 8"/>
          <p:cNvSpPr>
            <a:spLocks noChangeArrowheads="1"/>
          </p:cNvSpPr>
          <p:nvPr/>
        </p:nvSpPr>
        <p:spPr bwMode="auto">
          <a:xfrm>
            <a:off x="3027363" y="5995988"/>
            <a:ext cx="57880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Поднимаем и опускаем мяч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6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Pictures\фоны\background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21854"/>
            <a:ext cx="9144000" cy="68671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358507" y="988160"/>
            <a:ext cx="2768600" cy="1871663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  <a:extLst/>
        </p:spPr>
      </p:pic>
      <p:pic>
        <p:nvPicPr>
          <p:cNvPr id="5" name="Рисунок 4" descr="C:\Users\user1\Pictures\10-3.jpg"/>
          <p:cNvPicPr/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58507" y="3766979"/>
            <a:ext cx="2768600" cy="1871663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4473575" y="260350"/>
            <a:ext cx="3009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10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3276600" y="1628775"/>
            <a:ext cx="561657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66750" algn="l"/>
              </a:tabLst>
              <a:defRPr/>
            </a:pPr>
            <a:r>
              <a:rPr lang="ru-RU" sz="2400" b="1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сидя на стуле,  пластиковая трубка находится на полу под пальцами ног</a:t>
            </a:r>
          </a:p>
        </p:txBody>
      </p:sp>
      <p:sp>
        <p:nvSpPr>
          <p:cNvPr id="39942" name="Прямоугольник 7"/>
          <p:cNvSpPr>
            <a:spLocks noChangeArrowheads="1"/>
          </p:cNvSpPr>
          <p:nvPr/>
        </p:nvSpPr>
        <p:spPr bwMode="auto">
          <a:xfrm>
            <a:off x="3303588" y="4714875"/>
            <a:ext cx="55895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66750" algn="l"/>
              </a:tabLs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Раскатываем подошвами вперёд-назад  пластиковую трубку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7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16" name="Picture 4" descr="C:\Users\user1\Pictures\girl-exercise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4550" y="679450"/>
            <a:ext cx="5400675" cy="549910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33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3" name="Picture 2" descr="C:\Users\user1\Pictures\girl-exercise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9813" y="679450"/>
            <a:ext cx="5400675" cy="549910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4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7" name="Picture 2" descr="C:\Users\user1\Pictures\girl-exercise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6138" y="688975"/>
            <a:ext cx="5381625" cy="548005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82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3" name="Picture 3" descr="C:\Users\user1\Pictures\girl-exercise5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720725"/>
            <a:ext cx="5318125" cy="541655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8" name="Picture 2" descr="C:\Users\user1\Pictures\girl-exercise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715963"/>
            <a:ext cx="5327650" cy="542607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31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-1279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3" name="Picture 3" descr="C:\Users\user1\Pictures\girl-exercise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720725"/>
            <a:ext cx="5311775" cy="5407025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2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C:\Users\user1\Pictures\фоны\84414078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pic>
        <p:nvPicPr>
          <p:cNvPr id="7" name="Picture 2" descr="C:\Users\user1\Pictures\girl-exercise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0288" y="752475"/>
            <a:ext cx="5257800" cy="535305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6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3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554</Words>
  <Application>Microsoft Office PowerPoint</Application>
  <PresentationFormat>Экран (4:3)</PresentationFormat>
  <Paragraphs>110</Paragraphs>
  <Slides>27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164</cp:revision>
  <dcterms:created xsi:type="dcterms:W3CDTF">2012-11-07T12:31:19Z</dcterms:created>
  <dcterms:modified xsi:type="dcterms:W3CDTF">2015-05-06T17:18:41Z</dcterms:modified>
</cp:coreProperties>
</file>