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6" r:id="rId20"/>
    <p:sldId id="271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CC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E9F1-D6C8-4400-B724-40E9624A316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6CB2-3EEF-4D2C-9ABF-B0AE4D2FF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2027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3333CC"/>
                </a:solidFill>
                <a:latin typeface="Bookman Old Style" pitchFamily="18" charset="0"/>
              </a:rPr>
              <a:t>Природные зоны Краснодарского края</a:t>
            </a:r>
            <a:endParaRPr lang="ru-RU" sz="5400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Презентацию подготовила учитель географии МБОУ ООШ №21 ст. Роговской Краснодарского края</a:t>
            </a:r>
          </a:p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Колесникова Наталия Валерьевна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Растительность лесостепи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Девясил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rgbClr val="FF33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Борщевик 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deviasi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2170620" cy="334800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792000" cy="28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Животный мир лесостепи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Лунь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Пустельга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85817576_puste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3708000" cy="2781000"/>
          </a:xfrm>
          <a:prstGeom prst="rect">
            <a:avLst/>
          </a:prstGeom>
        </p:spPr>
      </p:pic>
      <p:pic>
        <p:nvPicPr>
          <p:cNvPr id="5" name="Рисунок 4" descr="p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058949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Животный мир лесостепи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Степной хорь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Лесная куница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p31_xor-stepno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96752"/>
            <a:ext cx="3600000" cy="2700000"/>
          </a:xfrm>
          <a:prstGeom prst="rect">
            <a:avLst/>
          </a:prstGeom>
        </p:spPr>
      </p:pic>
      <p:pic>
        <p:nvPicPr>
          <p:cNvPr id="5" name="Рисунок 4" descr="101351170_374ba62206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3867600" cy="28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003300"/>
                </a:solidFill>
                <a:latin typeface="Bookman Old Style" pitchFamily="18" charset="0"/>
              </a:rPr>
              <a:t>Лес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7920880" cy="3960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Лесная зона подразделяется на два пояса: широколиственных и хвойных лесов. До 700 метров над уровнем моря растут преимущественно дубовые леса с примесью граба, ясеня, ильма, а также плодовых деревьев (груша, яблоня, кизил). Дубовые леса сменяются поясом буковых. На высоте 1200 метров к ним присоединяется кавказская пихта. От 1300 до 1800 метров преобладают хвойные леса, состоящие из кавказской пихты и восточной ели. Хвоя пихты мягче и немного шире, чем иголки ели.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Лесная растительность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Бук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Дуб 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3ey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3841920" cy="2880000"/>
          </a:xfrm>
          <a:prstGeom prst="rect">
            <a:avLst/>
          </a:prstGeom>
        </p:spPr>
      </p:pic>
      <p:pic>
        <p:nvPicPr>
          <p:cNvPr id="5" name="Рисунок 4" descr="BPhV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268760"/>
            <a:ext cx="336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Лесная растительность 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Рододендрон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Лавровишня 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263814773_allday.ru_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2907702" cy="3024000"/>
          </a:xfrm>
          <a:prstGeom prst="rect">
            <a:avLst/>
          </a:prstGeom>
        </p:spPr>
      </p:pic>
      <p:pic>
        <p:nvPicPr>
          <p:cNvPr id="5" name="Рисунок 4" descr="d5afd6b17cf2624c13b94d38221ab86e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933056"/>
            <a:ext cx="3672000" cy="2759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Лесная растительность 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Граб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Пихта кавказская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5603af83e8b83d650c915a242de1bf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2403000" cy="3204000"/>
          </a:xfrm>
          <a:prstGeom prst="rect">
            <a:avLst/>
          </a:prstGeom>
        </p:spPr>
      </p:pic>
      <p:pic>
        <p:nvPicPr>
          <p:cNvPr id="5" name="Рисунок 4" descr="pihta kavkazskay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072242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Животные леса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Дикая свинья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Косуля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Каба́н (лат. Sus scrofa), или вепрь или ди́кая свинья́, фот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783587" cy="2844000"/>
          </a:xfrm>
          <a:prstGeom prst="rect">
            <a:avLst/>
          </a:prstGeom>
          <a:noFill/>
        </p:spPr>
      </p:pic>
      <p:pic>
        <p:nvPicPr>
          <p:cNvPr id="1028" name="Picture 4" descr="Определение успешности социальной адаптации обучающихся с интеллектуальной недостаточностью (в помощь педагогу школы VIII вид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212400" cy="41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Животные леса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Шакал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Кавказский 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  <a:latin typeface="Bookman Old Style" pitchFamily="18" charset="0"/>
              </a:rPr>
              <a:t>медведь </a:t>
            </a:r>
            <a:endParaRPr lang="ru-RU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яРыболов - Охотник / Видео рыбалки и охоты онлайн / Истории и рассказы про охоту и рыбалку - Pag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600000" cy="2700000"/>
          </a:xfrm>
          <a:prstGeom prst="rect">
            <a:avLst/>
          </a:prstGeom>
          <a:noFill/>
        </p:spPr>
      </p:pic>
      <p:pic>
        <p:nvPicPr>
          <p:cNvPr id="31748" name="Picture 4" descr="Кавказский бурый медведь &quot; Мир Животны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888000" cy="29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640960" cy="1584175"/>
          </a:xfrm>
        </p:spPr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Bookman Old Style" pitchFamily="18" charset="0"/>
              </a:rPr>
              <a:t>Субальпийские и альпийские луга</a:t>
            </a:r>
            <a:endParaRPr lang="ru-RU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488832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Как разительна перемена! </a:t>
            </a:r>
          </a:p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 субальпийской зоне всё велико и пышно, а в альпийской те же растения, но от 4 до 15 сантиметров ростом, стелющейся формы. Поражает яркость окраски, пестрота цветов на каменистых полянах, в окружении скал и снегов. Кругом произрастают красные мытники, ярко-синие горечавки, золотисто-желтые лютики и одуванчики, розово-красные гвоздики, голубые незабудки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39"/>
            <a:ext cx="7772400" cy="122413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степи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08912" cy="49685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Кубанская степь представлена многими вариантами, которые имеются и на территории других южных районов России. Здесь встречаются луговые степи дерновинно-злаковые и корневищно-злаковые, настоящие степи. В полосе приазовских степей, занимающих Азово-Кубанскую равнину и поднимающихся на западе отроги Ставропольской возвышенности, распространены степи с господством ковыля и овсяницы бороздчатой. Растения степной зоны Кубани, это разнотравье состоящее здесь из двух групп: более влаголюбивые и засухоустойчивые. В понижениях рельефа распространены кустарники (терн), на повышенных местах - миндаль-бобовник. Особенно много кустарников на левобережье Кубани. В равниной части Кубани господствуют разнотравно-типчаково-ковыльные степи.</a:t>
            </a:r>
            <a:endParaRPr lang="ru-RU" sz="2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3333CC"/>
                </a:solidFill>
                <a:latin typeface="Bookman Old Style" pitchFamily="18" charset="0"/>
              </a:rPr>
              <a:t>Живой мир альпийских лугов Кавказа</a:t>
            </a:r>
            <a:endParaRPr lang="ru-RU" sz="3600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3333CC"/>
                </a:solidFill>
                <a:latin typeface="Bookman Old Style" pitchFamily="18" charset="0"/>
              </a:rPr>
              <a:t>Гадюка кавказская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>
                <a:solidFill>
                  <a:srgbClr val="3333CC"/>
                </a:solidFill>
                <a:latin typeface="Bookman Old Style" pitchFamily="18" charset="0"/>
              </a:rPr>
              <a:t>Анемоны луговые </a:t>
            </a:r>
            <a:endParaRPr lang="ru-RU" sz="2800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3418881.jpg"/>
          <p:cNvPicPr>
            <a:picLocks noChangeAspect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>
          <a:xfrm>
            <a:off x="4499992" y="1412776"/>
            <a:ext cx="3024001" cy="2376000"/>
          </a:xfrm>
          <a:prstGeom prst="rect">
            <a:avLst/>
          </a:prstGeom>
        </p:spPr>
      </p:pic>
      <p:pic>
        <p:nvPicPr>
          <p:cNvPr id="5" name="Рисунок 4" descr="30575_79af3b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516"/>
            <a:ext cx="2412000" cy="321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33CC"/>
                </a:solidFill>
                <a:latin typeface="Bookman Old Style" pitchFamily="18" charset="0"/>
              </a:rPr>
              <a:t>Мытник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66"/>
                </a:solidFill>
                <a:latin typeface="Bookman Old Style" pitchFamily="18" charset="0"/>
              </a:rPr>
              <a:t>Горечавка</a:t>
            </a:r>
            <a:r>
              <a:rPr lang="ru-RU" dirty="0" smtClean="0">
                <a:solidFill>
                  <a:srgbClr val="3333CC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pic>
        <p:nvPicPr>
          <p:cNvPr id="33794" name="Picture 2" descr="Мытник - полезные свойства и применение мытника. . Мытник болотный, хохлат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4150139" cy="3096000"/>
          </a:xfrm>
          <a:prstGeom prst="rect">
            <a:avLst/>
          </a:prstGeom>
          <a:noFill/>
        </p:spPr>
      </p:pic>
      <p:pic>
        <p:nvPicPr>
          <p:cNvPr id="33796" name="Picture 4" descr="Женский мир, Author at Женский мир Женский ми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224000" cy="31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Растительность степей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Бобовник </a:t>
            </a:r>
          </a:p>
          <a:p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Терн</a:t>
            </a:r>
            <a:r>
              <a:rPr lang="ru-RU" sz="5400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3056640" cy="2304000"/>
          </a:xfrm>
          <a:prstGeom prst="rect">
            <a:avLst/>
          </a:prstGeom>
        </p:spPr>
      </p:pic>
      <p:pic>
        <p:nvPicPr>
          <p:cNvPr id="5" name="Рисунок 4" descr="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293096"/>
            <a:ext cx="2928000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Животный мир степей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Камышовый кот 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хаус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)</a:t>
            </a:r>
          </a:p>
          <a:p>
            <a:pPr algn="ctr">
              <a:buNone/>
            </a:pP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Рисунок 5" descr="400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20888"/>
            <a:ext cx="4960752" cy="34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Животный мир степей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Дрофа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Стрепет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3" y="1340768"/>
            <a:ext cx="3238558" cy="2520000"/>
          </a:xfrm>
          <a:prstGeom prst="rect">
            <a:avLst/>
          </a:prstGeom>
        </p:spPr>
      </p:pic>
      <p:pic>
        <p:nvPicPr>
          <p:cNvPr id="5" name="Рисунок 4" descr="702192e6c2bc18f595153095d28480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3608268" cy="24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Животный мир степей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Канюк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Коршун</a:t>
            </a:r>
            <a:r>
              <a:rPr lang="en-US" dirty="0" smtClean="0">
                <a:latin typeface="Bookman Old Style" pitchFamily="18" charset="0"/>
              </a:rPr>
              <a:t> 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сары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4" y="1340768"/>
            <a:ext cx="3309404" cy="2520000"/>
          </a:xfrm>
          <a:prstGeom prst="rect">
            <a:avLst/>
          </a:prstGeom>
        </p:spPr>
      </p:pic>
      <p:pic>
        <p:nvPicPr>
          <p:cNvPr id="5" name="Рисунок 4" descr="8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293096"/>
            <a:ext cx="3244633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Животный мир степей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Полоз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Степная гадюка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7109760-R3L8T8D-650-Elaphe_quatuorline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3075168" cy="2304000"/>
          </a:xfrm>
          <a:prstGeom prst="rect">
            <a:avLst/>
          </a:prstGeom>
        </p:spPr>
      </p:pic>
      <p:pic>
        <p:nvPicPr>
          <p:cNvPr id="5" name="Рисунок 4" descr="DSC_9384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645024"/>
            <a:ext cx="4232249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3300"/>
                </a:solidFill>
                <a:latin typeface="Bookman Old Style" pitchFamily="18" charset="0"/>
              </a:rPr>
              <a:t>лесостепь</a:t>
            </a:r>
            <a:endParaRPr lang="ru-RU" sz="8000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280920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Термином «лесостепная зона» обозначают ту более или менее широкую полосу, где на ровных междуречных пространствах можно встретить как степные, так и лесные участки. Иначе говоря, это область совместного существования леса и степи на водоразделах, в одних и тех же условиях среды.</a:t>
            </a:r>
          </a:p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 зоне лесостепи еще не очень сухо, и степная растительность здесь особая, сравнительно влаголюбивая. Сейчас их можно встретить только на участках, непригодных для распашки, например на более или менее крутых склонах оврагов и балок, в приовражной полосе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Растительность лесостепи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Дуб летний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3300"/>
                </a:solidFill>
                <a:latin typeface="Bookman Old Style" pitchFamily="18" charset="0"/>
              </a:rPr>
              <a:t>Бересклет </a:t>
            </a:r>
            <a:endParaRPr lang="ru-RU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23a-730x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052736"/>
            <a:ext cx="3795458" cy="2844000"/>
          </a:xfrm>
          <a:prstGeom prst="rect">
            <a:avLst/>
          </a:prstGeom>
        </p:spPr>
      </p:pic>
      <p:pic>
        <p:nvPicPr>
          <p:cNvPr id="5" name="Рисунок 4" descr="201206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3552000" cy="26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451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Природные зоны Краснодарского края</vt:lpstr>
      <vt:lpstr>степи</vt:lpstr>
      <vt:lpstr>Растительность степей </vt:lpstr>
      <vt:lpstr>Животный мир степей</vt:lpstr>
      <vt:lpstr>Животный мир степей</vt:lpstr>
      <vt:lpstr>Животный мир степей </vt:lpstr>
      <vt:lpstr>Животный мир степей</vt:lpstr>
      <vt:lpstr>лесостепь</vt:lpstr>
      <vt:lpstr>Растительность лесостепи </vt:lpstr>
      <vt:lpstr>Растительность лесостепи </vt:lpstr>
      <vt:lpstr>Животный мир лесостепи </vt:lpstr>
      <vt:lpstr>Животный мир лесостепи </vt:lpstr>
      <vt:lpstr>Лес </vt:lpstr>
      <vt:lpstr>Лесная растительность</vt:lpstr>
      <vt:lpstr>Лесная растительность </vt:lpstr>
      <vt:lpstr>Лесная растительность </vt:lpstr>
      <vt:lpstr>Животные леса</vt:lpstr>
      <vt:lpstr>Животные леса</vt:lpstr>
      <vt:lpstr>Субальпийские и альпийские луга</vt:lpstr>
      <vt:lpstr>Живой мир альпийских лугов Кавказа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степи</dc:title>
  <dc:creator>наташа</dc:creator>
  <cp:lastModifiedBy>наташа</cp:lastModifiedBy>
  <cp:revision>29</cp:revision>
  <dcterms:created xsi:type="dcterms:W3CDTF">2015-04-29T03:32:41Z</dcterms:created>
  <dcterms:modified xsi:type="dcterms:W3CDTF">2015-05-05T20:05:03Z</dcterms:modified>
</cp:coreProperties>
</file>