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E50-9905-41C4-9D9F-17177DF9601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DB3E-5F85-40F8-A9E7-E55AE0BA3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E50-9905-41C4-9D9F-17177DF9601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DB3E-5F85-40F8-A9E7-E55AE0BA3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E50-9905-41C4-9D9F-17177DF9601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DB3E-5F85-40F8-A9E7-E55AE0BA3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E50-9905-41C4-9D9F-17177DF9601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DB3E-5F85-40F8-A9E7-E55AE0BA3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E50-9905-41C4-9D9F-17177DF9601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DB3E-5F85-40F8-A9E7-E55AE0BA3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E50-9905-41C4-9D9F-17177DF9601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DB3E-5F85-40F8-A9E7-E55AE0BA3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E50-9905-41C4-9D9F-17177DF9601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DB3E-5F85-40F8-A9E7-E55AE0BA3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E50-9905-41C4-9D9F-17177DF9601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DB3E-5F85-40F8-A9E7-E55AE0BA3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E50-9905-41C4-9D9F-17177DF9601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DB3E-5F85-40F8-A9E7-E55AE0BA3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E50-9905-41C4-9D9F-17177DF9601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DB3E-5F85-40F8-A9E7-E55AE0BA3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E50-9905-41C4-9D9F-17177DF9601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DB3E-5F85-40F8-A9E7-E55AE0BA3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5E50-9905-41C4-9D9F-17177DF9601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0DB3E-5F85-40F8-A9E7-E55AE0BA3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tvoyrebenok.ru/images/presentation/school/b/013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00042"/>
            <a:ext cx="807249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 педагогического общения с родителями.</a:t>
            </a:r>
            <a:endParaRPr lang="en-US" sz="32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выхода из конфликтных ситуаций в работе с семьей</a:t>
            </a: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4572008"/>
            <a:ext cx="4000528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воспитатель МБДОУ детский сад комбинированного вида №3 «Ручеек» Е. 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Аксенова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Городской округ город Выкса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14287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http://www.tvoyrebenok.ru/images/presentation/school/b/013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sp>
        <p:nvSpPr>
          <p:cNvPr id="14" name="Прямоугольник 13"/>
          <p:cNvSpPr/>
          <p:nvPr/>
        </p:nvSpPr>
        <p:spPr>
          <a:xfrm>
            <a:off x="142844" y="428604"/>
            <a:ext cx="878687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Выделяют два вида общения педагога с родителями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групповое (фронтальное) общение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подразумевает специально организованные мероприятия, направленные на решение ряда информационных, познавательных и коммуникативных задач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дифференцированное педагогическое общение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подразумевает как специально организованное, так и спонтанное общение педагога с одним или подгруппой родителей.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5362" name="Picture 2" descr="http://www.tvoyrebenok.ru/images/presentation/school/b/013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58" y="142853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наладить сотрудничество с семьей педагогу необходимо: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136339"/>
            <a:ext cx="75009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обладать культурой общения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соблюдать  уважительное отношение  к         личности собеседника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отказаться  от форм конфликтной субкультуры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проявлять интерес к мнению собеседника жестами, репликами, мимикой, поощрению его к высказываниям.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www.tvoyrebenok.ru/images/presentation/school/b/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9286907" cy="6858000"/>
          </a:xfrm>
          <a:prstGeom prst="rect">
            <a:avLst/>
          </a:prstGeom>
          <a:noFill/>
        </p:spPr>
      </p:pic>
      <p:pic>
        <p:nvPicPr>
          <p:cNvPr id="5" name="Picture 2" descr="http://www.tvoyrebenok.ru/images/presentation/school/b/013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42907" y="0"/>
            <a:ext cx="9286907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-142908" y="2136339"/>
            <a:ext cx="8786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428604"/>
            <a:ext cx="785818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причины трудностей при взаимодействии с семьей :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повышенная требовательность к родителям, внушение им отрицательного образа ребенка, неуверенность в своей правоте,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неумение воспитателей принять точку зрения родителей,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критичность по отношению к ним, неумение и нежелание найти индивидуальный подход к семье в целом и каждому ее члену.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www.tvoyrebenok.ru/images/presentation/school/b/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9286907" cy="6858000"/>
          </a:xfrm>
          <a:prstGeom prst="rect">
            <a:avLst/>
          </a:prstGeom>
          <a:noFill/>
        </p:spPr>
      </p:pic>
      <p:pic>
        <p:nvPicPr>
          <p:cNvPr id="5" name="Picture 2" descr="http://www.tvoyrebenok.ru/images/presentation/school/b/013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42907" y="0"/>
            <a:ext cx="9286907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-142908" y="2071678"/>
            <a:ext cx="8786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14290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Воспитателю важно научиться общаться с родителями так, чтобы избегать позиции "обвинителя"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2143116"/>
            <a:ext cx="72152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 помогает в этом техника "Я-сообщение", разработанная американским психологом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Томасом Гордоном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www.tvoyrebenok.ru/images/presentation/school/b/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9286907" cy="6858000"/>
          </a:xfrm>
          <a:prstGeom prst="rect">
            <a:avLst/>
          </a:prstGeom>
          <a:noFill/>
        </p:spPr>
      </p:pic>
      <p:pic>
        <p:nvPicPr>
          <p:cNvPr id="5" name="Picture 2" descr="http://www.tvoyrebenok.ru/images/presentation/school/b/013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42907" y="0"/>
            <a:ext cx="9286907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-142908" y="2071678"/>
            <a:ext cx="8786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14290"/>
            <a:ext cx="8001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«Я- сообщение» состоит из четырех частей: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6000" y="309044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571612"/>
            <a:ext cx="89297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Первая часть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— объективное, беспристрастное описание ситуации или поведения человека, которое вызывает у вас негативные чувства (напряжение, раздражение, недовольство). </a:t>
            </a:r>
          </a:p>
          <a:p>
            <a:pPr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Чаще всего такое описание начинается со слова "когда": "Когда я вижу, что..."; "Когда я слышу, что..."; "Когда я сталкиваюсь с тем, что...". </a:t>
            </a:r>
          </a:p>
          <a:p>
            <a:pPr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этой части "Я- сообщения" нужно лишь констатировать факт, избежав при этом как неясности, так и обвинительного тона и морализаторства. Следует говорить о поведении человека (ребенка или родителя), но не давать оценку его личности.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www.tvoyrebenok.ru/images/presentation/school/b/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9286907" cy="6858000"/>
          </a:xfrm>
          <a:prstGeom prst="rect">
            <a:avLst/>
          </a:prstGeom>
          <a:noFill/>
        </p:spPr>
      </p:pic>
      <p:pic>
        <p:nvPicPr>
          <p:cNvPr id="5" name="Picture 2" descr="http://www.tvoyrebenok.ru/images/presentation/school/b/013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42907" y="0"/>
            <a:ext cx="9286907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-142908" y="2071678"/>
            <a:ext cx="8786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428604"/>
            <a:ext cx="89297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 второй части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необходимо сказать о тех чувствах, которые вы испытываете по поводу поведения человека ("Я чувствую раздражение, беспомощность, боль, огорчение" и т. д.).</a:t>
            </a:r>
          </a:p>
          <a:p>
            <a:pPr algn="just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В третьей части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"Я - сообщения" надо четко и ясно показать, какое негативное воздействие оказывает это поведение.</a:t>
            </a:r>
          </a:p>
          <a:p>
            <a:pPr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Четвертая часть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содержит просьбу или сообщение о том, как именно ваш партнер по общению может изменить свое поведение. 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292608" y="365760"/>
          <a:ext cx="8513064" cy="6153912"/>
        </p:xfrm>
        <a:graphic>
          <a:graphicData uri="http://schemas.openxmlformats.org/drawingml/2006/table">
            <a:tbl>
              <a:tblPr/>
              <a:tblGrid>
                <a:gridCol w="8513064"/>
              </a:tblGrid>
              <a:tr h="61539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6386" name="Picture 2" descr="http://www.tvoyrebenok.ru/images/presentation/school/b/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9286907" cy="6858000"/>
          </a:xfrm>
          <a:prstGeom prst="rect">
            <a:avLst/>
          </a:prstGeom>
          <a:noFill/>
        </p:spPr>
      </p:pic>
      <p:pic>
        <p:nvPicPr>
          <p:cNvPr id="5" name="Picture 2" descr="http://www.tvoyrebenok.ru/images/presentation/school/b/013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42907" y="0"/>
            <a:ext cx="9286907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-142908" y="2071678"/>
            <a:ext cx="8786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42844" y="214289"/>
          <a:ext cx="8644000" cy="656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000"/>
                <a:gridCol w="2161000"/>
                <a:gridCol w="2161000"/>
                <a:gridCol w="2161000"/>
              </a:tblGrid>
              <a:tr h="1517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Объективное описание произошедшего</a:t>
                      </a:r>
                      <a:endParaRPr lang="ru-RU" sz="1800" b="1" i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Мои чувства при этом</a:t>
                      </a:r>
                      <a:endParaRPr lang="ru-RU" sz="1800" b="1" i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Причина возникновения чувства</a:t>
                      </a:r>
                      <a:endParaRPr lang="ru-RU" sz="18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Выражение просьбы</a:t>
                      </a:r>
                      <a:endParaRPr lang="ru-RU" sz="1800" b="1" i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5177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Когда вы критикуете мою работу, не говоря, в чем я ошибаюсь</a:t>
                      </a:r>
                      <a:endParaRPr lang="ru-RU" sz="18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Я чувствую недоумение</a:t>
                      </a:r>
                      <a:endParaRPr lang="ru-RU" sz="18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Ведь я не знаю, что конкретно необходимо исправить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Скажите мне, что я делаю не так</a:t>
                      </a:r>
                      <a:endParaRPr lang="ru-RU" sz="18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5177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Когда Вы опаздываете на занятия</a:t>
                      </a:r>
                      <a:endParaRPr lang="ru-RU" sz="18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Я чувствую, что мне трудно и расстраиваюсь</a:t>
                      </a:r>
                      <a:endParaRPr lang="ru-RU" sz="18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Мне приходится менять ход занятия, я теряю время</a:t>
                      </a:r>
                      <a:endParaRPr lang="ru-RU" sz="18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Пожалуйста, постарайтесь приходить вовремя</a:t>
                      </a:r>
                      <a:endParaRPr lang="ru-RU" sz="18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9475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Каждый раз, когда Вы не приходите на родительские собрания</a:t>
                      </a:r>
                      <a:endParaRPr lang="ru-RU" sz="18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Я чувствую огорчение и досаду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Потому, что мне приходится передавать Вам информацию лично, я трачу много времени</a:t>
                      </a:r>
                      <a:endParaRPr lang="ru-RU" sz="18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Если нет возможности прийти, пожалуйста, пришлите кого-то вместо себя</a:t>
                      </a:r>
                      <a:endParaRPr lang="ru-RU" sz="18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www.tvoyrebenok.ru/images/presentation/school/b/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9286907" cy="6858000"/>
          </a:xfrm>
          <a:prstGeom prst="rect">
            <a:avLst/>
          </a:prstGeom>
          <a:noFill/>
        </p:spPr>
      </p:pic>
      <p:pic>
        <p:nvPicPr>
          <p:cNvPr id="5" name="Picture 2" descr="http://www.tvoyrebenok.ru/images/presentation/school/b/013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42907" y="0"/>
            <a:ext cx="9286907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-142908" y="2071678"/>
            <a:ext cx="8786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9" y="1285860"/>
            <a:ext cx="87868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 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392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Андрей</cp:lastModifiedBy>
  <cp:revision>14</cp:revision>
  <dcterms:created xsi:type="dcterms:W3CDTF">2014-02-02T11:48:01Z</dcterms:created>
  <dcterms:modified xsi:type="dcterms:W3CDTF">2014-02-04T17:30:36Z</dcterms:modified>
</cp:coreProperties>
</file>