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9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7" r:id="rId28"/>
    <p:sldId id="293" r:id="rId29"/>
    <p:sldId id="298" r:id="rId30"/>
    <p:sldId id="294" r:id="rId31"/>
    <p:sldId id="295" r:id="rId32"/>
    <p:sldId id="29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8" autoAdjust="0"/>
    <p:restoredTop sz="94660"/>
  </p:normalViewPr>
  <p:slideViewPr>
    <p:cSldViewPr>
      <p:cViewPr varScale="1">
        <p:scale>
          <a:sx n="69" d="100"/>
          <a:sy n="69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otki.ykt.ru/albums/userpics/15712/a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otki.ykt.ru/albums/userpics/15712/i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pictures.ucoz.ru/_ph/4/563330227.gi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otki.ykt.ru/albums/userpics/15712/k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fotki.ykt.ru/albums/userpics/15712/l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tki.ykt.ru/albums/userpics/15712/m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otki.ykt.ru/albums/userpics/15712/n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otki.ykt.ru/albums/userpics/15712/o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otki.ykt.ru/albums/userpics/15712/p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fotki.ykt.ru/albums/userpics/15712/r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otki.ykt.ru/albums/userpics/15712/s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otki.ykt.ru/albums/userpics/15712/b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fotki.ykt.ru/albums/userpics/15712/t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fotki.ykt.ru/albums/userpics/15712/u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fotki.ykt.ru/albums/userpics/15712/f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fotki.ykt.ru/albums/userpics/15712/h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fotki.ykt.ru/albums/userpics/15712/ts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otki.ykt.ru/albums/userpics/15712/ch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fotki.ykt.ru/albums/userpics/15712/sh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fotki.ykt.ru/albums/userpics/15712/yi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otki.ykt.ru/albums/userpics/15712/v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fotki.ykt.ru/albums/userpics/15712/yu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fotki.ykt.ru/albums/userpics/15712/ya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otki.ykt.ru/albums/userpics/15712/g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otki.ykt.ru/albums/userpics/15712/d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otki.ykt.ru/albums/userpics/15712/e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tki.ykt.ru/albums/userpics/15712/ee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tki.ykt.ru/albums/userpics/15712/j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tki.ykt.ru/albums/userpics/15712/z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otki.ykt.ru/albums/userpics/15712/normal_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866736" cy="54726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otki.ykt.ru/albums/userpics/15712/normal_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404664"/>
            <a:ext cx="8012917" cy="58326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pictures.ucoz.ru/_ph/4/56333022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504" y="764704"/>
            <a:ext cx="7404888" cy="51125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otki.ykt.ru/albums/userpics/15712/normal_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548680"/>
            <a:ext cx="8012917" cy="53285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otki.ykt.ru/albums/userpics/15712/normal_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7796352" cy="57606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fotki.ykt.ru/albums/userpics/15712/normal_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548680"/>
            <a:ext cx="8337765" cy="57606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otki.ykt.ru/albums/userpics/15712/normal_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121200" cy="56886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otki.ykt.ru/albums/userpics/15712/normal_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904634" cy="56166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otki.ykt.ru/albums/userpics/15712/normal_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8229482" cy="57606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fotki.ykt.ru/albums/userpics/15712/normal_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548680"/>
            <a:ext cx="8012917" cy="55446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fotki.ykt.ru/albums/userpics/15712/normal_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404664"/>
            <a:ext cx="8012917" cy="58326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http://fotki.ykt.ru/albums/userpics/15712/normal_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7829920" cy="52068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fotki.ykt.ru/albums/userpics/15712/normal_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446048" cy="56166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fotki.ykt.ru/albums/userpics/15712/normal_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548680"/>
            <a:ext cx="7688069" cy="55446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fotki.ykt.ru/albums/userpics/15712/normal_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7796352" cy="56166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fotki.ykt.ru/albums/userpics/15712/normal_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7651794" cy="56166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fotki.ykt.ru/albums/userpics/15712/normal_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7796352" cy="56166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fotki.ykt.ru/albums/userpics/15712/normal_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229482" cy="56886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fotki.ykt.ru/albums/userpics/15712/normal_s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337224" cy="57606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Буква Щ картин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359" y="620688"/>
            <a:ext cx="7481805" cy="54726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fotki.ykt.ru/albums/userpics/15712/normal_y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7868360" cy="54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Буква Э картинку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152" y="476672"/>
            <a:ext cx="7741294" cy="56886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otki.ykt.ru/albums/userpics/15712/normal_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404664"/>
            <a:ext cx="8337765" cy="58326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fotki.ykt.ru/albums/userpics/15712/normal_y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7796352" cy="51845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fotki.ykt.ru/albums/userpics/15712/normal_y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579786" cy="56166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068960"/>
            <a:ext cx="5166320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allday.ru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340768"/>
            <a:ext cx="6805902" cy="769441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Все картинки взяты с сайта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otki.ykt.ru/albums/userpics/15712/normal_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620688"/>
            <a:ext cx="8337765" cy="55446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otki.ykt.ru/albums/userpics/15712/normal_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548680"/>
            <a:ext cx="8121199" cy="54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otki.ykt.ru/albums/userpics/15712/normal_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121200" cy="59766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otki.ykt.ru/albums/userpics/15712/normal_e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8121200" cy="57606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otki.ykt.ru/albums/userpics/15712/normal_j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904634" cy="57606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otki.ykt.ru/albums/userpics/15712/normal_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300408" cy="55446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7">
      <a:dk1>
        <a:sysClr val="windowText" lastClr="000000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FFFF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</Words>
  <Application>Microsoft Office PowerPoint</Application>
  <PresentationFormat>Экран (4:3)</PresentationFormat>
  <Paragraphs>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AV SYSTEM GROUP</cp:lastModifiedBy>
  <cp:revision>9</cp:revision>
  <dcterms:created xsi:type="dcterms:W3CDTF">2013-02-27T11:52:58Z</dcterms:created>
  <dcterms:modified xsi:type="dcterms:W3CDTF">2013-11-13T18:32:46Z</dcterms:modified>
</cp:coreProperties>
</file>