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vers.cnt.itdelo.com/c/cb/cb_/cb_54020bi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iq.ws/media/npict/1203/original/azbuka_a_i_voskresenskaya_s_p_redozubov_a_v_yankovskaya_baydina_l_a_gorbushina_z_e_krylova_i_g_rozanov_1983_1379298.pn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club-edu.tambov.ru/vjpusk/vjp120/rabot/20/images/_101580-russkaja_azbuka.gif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plus.ru/img4/k/a/kaerlynn/3e5e3c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images.zone-x.ru/40/94404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globus.us/photos1/04/44093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knigi.pl/galerie/9/915587e86b1c1388770a834d6b461e7d16536.jpg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russkij-jazyk/Proschanie-s-bukvarjom/0001-003-Proschanie-S-Bukvarem.pn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skupiknigi.ru/multimedia/books_covers/1004779740.jpg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.detstvo.ru/baraholka/original/2010/10/31/1d4ccf66a2c1e73552b3803c762b0c0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school44.edu.kh.ua/files2/images/bukvar.jpg?size=6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n.ru/Animalia/Coleoptera/images/18_azbuk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2.bp.blogspot.com/_xmx70VYnNZc/SHyrE294spI/AAAAAAAAAKc/20dGcNH6ZTc/s320/08207.jpg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neklassa.narod.ru/kartinki/kartinki_02/a_4.gif%20-&#1057;.&#1052;&#1080;&#1093;&#1072;&#1083;&#1082;&#1086;&#1074;" TargetMode="External"/><Relationship Id="rId13" Type="http://schemas.openxmlformats.org/officeDocument/2006/relationships/hyperlink" Target="http://www.telme-air.ru/xml_my_shop_new/img/335587.jpg%20-%20&#1070;.&#1069;&#1085;&#1090;&#1080;&#1085;" TargetMode="External"/><Relationship Id="rId3" Type="http://schemas.openxmlformats.org/officeDocument/2006/relationships/hyperlink" Target="http://www.bookdk.com/super/300/25/9785462000225.jpg%20-%20&#1042;.&#1042;&#1083;&#1072;&#1076;&#1080;&#1084;&#1080;&#1088;&#1086;&#1074;&#1072;" TargetMode="External"/><Relationship Id="rId7" Type="http://schemas.openxmlformats.org/officeDocument/2006/relationships/hyperlink" Target="http://www.ljplus.ru/img4/d/r/drug_drug/_IMG_6126.JPG" TargetMode="External"/><Relationship Id="rId12" Type="http://schemas.openxmlformats.org/officeDocument/2006/relationships/hyperlink" Target="http://www.digiseller.ru/preview/178890/p1_10424135444293.JPG%20-%20&#1040;.&#1059;&#1089;&#1072;&#1095;&#1077;&#1074;" TargetMode="External"/><Relationship Id="rId2" Type="http://schemas.openxmlformats.org/officeDocument/2006/relationships/hyperlink" Target="http://www.bookriver.ru/img/covers/157963.jpg%20-%20&#1058;.&#1041;&#1086;&#1082;&#1086;&#1074;&#1072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neklassa.narod.ru/kartinki/kartinki_02/a_11.gif-&#1046;&#1080;&#1074;&#1072;&#1103;" TargetMode="External"/><Relationship Id="rId11" Type="http://schemas.openxmlformats.org/officeDocument/2006/relationships/hyperlink" Target="http://www.dom-knigi.ru/images/image.asp?Art=17339" TargetMode="External"/><Relationship Id="rId5" Type="http://schemas.openxmlformats.org/officeDocument/2006/relationships/hyperlink" Target="http://www.knigisosklada.ru/images/books/3067/big/3067080.jpg%20&#1057;.&#1050;&#1086;&#1079;&#1083;&#1086;&#1072;" TargetMode="External"/><Relationship Id="rId10" Type="http://schemas.openxmlformats.org/officeDocument/2006/relationships/hyperlink" Target="http://booklya.com.ua/files/books/39672_1.jpg%20-%20&#1057;.&#1050;&#1086;&#1079;&#1083;&#1086;&#1074;" TargetMode="External"/><Relationship Id="rId4" Type="http://schemas.openxmlformats.org/officeDocument/2006/relationships/hyperlink" Target="http://vneklassa.narod.ru/kartinki/kartinki_02/a_1.gif-&#1042;.&#1057;&#1090;&#1077;&#1087;&#1072;&#1085;&#1086;&#1074;" TargetMode="External"/><Relationship Id="rId9" Type="http://schemas.openxmlformats.org/officeDocument/2006/relationships/hyperlink" Target="http://images.zone-x.ru/29/591438.jpg%20-&#1057;.&#1050;&#1086;&#1079;&#1083;&#1086;&#1074;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gi.pl/galerie/9/915587e86b1c1388770a834d6b461e7d16536.jpg" TargetMode="External"/><Relationship Id="rId13" Type="http://schemas.openxmlformats.org/officeDocument/2006/relationships/hyperlink" Target="http://www.zin.ru/Animalia/Coleoptera/images/18_azbuk.jpg" TargetMode="External"/><Relationship Id="rId3" Type="http://schemas.openxmlformats.org/officeDocument/2006/relationships/hyperlink" Target="http://kutuzov-alexey.narod.ru/11535.jpg" TargetMode="External"/><Relationship Id="rId7" Type="http://schemas.openxmlformats.org/officeDocument/2006/relationships/hyperlink" Target="http://images.zone-x.ru/40/94404.jpg" TargetMode="External"/><Relationship Id="rId12" Type="http://schemas.openxmlformats.org/officeDocument/2006/relationships/hyperlink" Target="http://school44.edu.kh.ua/files2/images/bukvar.jpg?size=6" TargetMode="External"/><Relationship Id="rId2" Type="http://schemas.openxmlformats.org/officeDocument/2006/relationships/hyperlink" Target="http://covers.cnt.itdelo.com/c/cb/cb_/cb_54020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jplus.ru/img4/k/a/kaerlynn/3e5e3c.jpg" TargetMode="External"/><Relationship Id="rId11" Type="http://schemas.openxmlformats.org/officeDocument/2006/relationships/hyperlink" Target="http://img.detstvo.ru/baraholka/original/2010/10/31/1d4ccf66a2c1e73552b3803c762b0c0f.jpg" TargetMode="External"/><Relationship Id="rId5" Type="http://schemas.openxmlformats.org/officeDocument/2006/relationships/hyperlink" Target="http://club-edu.tambov.ru/vjpusk/vjp120/rabot/20/images/_101580-russkaja_azbuka.gif" TargetMode="External"/><Relationship Id="rId10" Type="http://schemas.openxmlformats.org/officeDocument/2006/relationships/hyperlink" Target="http://900igr.net/datai/russkij-jazyk/Proschanie-s-bukvarjom/0001-003-Proschanie-S-Bukvarem.png-" TargetMode="External"/><Relationship Id="rId4" Type="http://schemas.openxmlformats.org/officeDocument/2006/relationships/hyperlink" Target="http://qiqru.org/media/npict/1203/original/azbuka_a_i_voskresenskaya_s_p_redozubov_a_v_yankovskaya_baydina_l_a_gorbushina_z_e_krylova_i_g_rozanov_1983_1379298.png" TargetMode="External"/><Relationship Id="rId9" Type="http://schemas.openxmlformats.org/officeDocument/2006/relationships/hyperlink" Target="http://www.biblio-globus.us/photos1/04/44093.jpg" TargetMode="External"/><Relationship Id="rId14" Type="http://schemas.openxmlformats.org/officeDocument/2006/relationships/hyperlink" Target="http://2.bp.blogspot.com/_xmx70VYnNZc/SHyrE294spI/AAAAAAAAAKc/20dGcNH6ZTc/s320/08207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river.ru/img/covers/15796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dk.com/super/300/25/9785462000225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vneklassa.narod.ru/kartinki/kartinki_02/a_1.gif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isosklada.ru/images/books/3067/big/3067080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http://vneklassa.narod.ru/kartinki/kartinki_02/a_11.gif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plus.ru/img4/d/r/drug_drug/_IMG_61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neklassa.narod.ru/kartinki/kartinki_02/a_4.gif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images.zone-x.ru/29/591438.jpg" TargetMode="Externa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ooklya.com.ua/files/books/39672_1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dom-knigi.ru/images/image.asp?Art=17339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seller.ru/preview/178890/p1_10424135444293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telme-air.ru/xml_my_shop_new/img/335587.jpg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120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«Азбуки»</a:t>
            </a:r>
          </a:p>
          <a:p>
            <a:pPr algn="ctr"/>
            <a:r>
              <a:rPr lang="ru-RU" sz="8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наших бабушек и мам</a:t>
            </a:r>
            <a:endParaRPr lang="ru-RU" sz="8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392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http://covers.cnt.itdelo.com/c/cb/cb_/cb_54020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2592288" cy="3564396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qiq.ws/media/npict/1203/original/azbuka_a_i_voskresenskaya_s_p_redozubov_a_v_yankovskaya_baydina_l_a_gorbushina_z_e_krylova_i_g_rozanov_1983_137929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36712"/>
            <a:ext cx="2590800" cy="3810000"/>
          </a:xfrm>
          <a:prstGeom prst="rect">
            <a:avLst/>
          </a:prstGeom>
          <a:noFill/>
        </p:spPr>
      </p:pic>
      <p:pic>
        <p:nvPicPr>
          <p:cNvPr id="30724" name="Picture 4" descr="http://club-edu.tambov.ru/vjpusk/vjp120/rabot/20/images/_101580-russkaja_azbuka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16832"/>
            <a:ext cx="2867025" cy="3810000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www.ljplus.ru/img4/k/a/kaerlynn/3e5e3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1881"/>
            <a:ext cx="2808312" cy="3740673"/>
          </a:xfrm>
          <a:prstGeom prst="rect">
            <a:avLst/>
          </a:prstGeom>
          <a:noFill/>
        </p:spPr>
      </p:pic>
      <p:pic>
        <p:nvPicPr>
          <p:cNvPr id="29700" name="Picture 4" descr="http://images.zone-x.ru/40/944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060848"/>
            <a:ext cx="2300920" cy="3347840"/>
          </a:xfrm>
          <a:prstGeom prst="rect">
            <a:avLst/>
          </a:prstGeom>
          <a:noFill/>
        </p:spPr>
      </p:pic>
      <p:pic>
        <p:nvPicPr>
          <p:cNvPr id="6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www.biblio-globus.us/photos1/04/4409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04864"/>
            <a:ext cx="2659744" cy="3456384"/>
          </a:xfrm>
          <a:prstGeom prst="rect">
            <a:avLst/>
          </a:prstGeom>
          <a:noFill/>
        </p:spPr>
      </p:pic>
      <p:pic>
        <p:nvPicPr>
          <p:cNvPr id="28676" name="Picture 4" descr="http://www.knigi.pl/galerie/9/915587e86b1c1388770a834d6b461e7d1653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6672"/>
            <a:ext cx="2924175" cy="3810000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900igr.net/datai/russkij-jazyk/Proschanie-s-bukvarjom/0001-003-Proschanie-S-Bukvare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2790825" cy="3800476"/>
          </a:xfrm>
          <a:prstGeom prst="rect">
            <a:avLst/>
          </a:prstGeom>
          <a:noFill/>
        </p:spPr>
      </p:pic>
      <p:pic>
        <p:nvPicPr>
          <p:cNvPr id="27652" name="Picture 4" descr="http://skupiknigi.ru/multimedia/books_covers/100477974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700807"/>
            <a:ext cx="3024336" cy="3977003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img.detstvo.ru/baraholka/original/2010/10/31/1d4ccf66a2c1e73552b3803c762b0c0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2800350" cy="3810000"/>
          </a:xfrm>
          <a:prstGeom prst="rect">
            <a:avLst/>
          </a:prstGeom>
          <a:noFill/>
        </p:spPr>
      </p:pic>
      <p:pic>
        <p:nvPicPr>
          <p:cNvPr id="26628" name="Picture 4" descr="http://school44.edu.kh.ua/files2/images/bukvar.jpg?size=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060848"/>
            <a:ext cx="3072131" cy="37829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www.zin.ru/Animalia/Coleoptera/images/18_azbu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2376264" cy="3588160"/>
          </a:xfrm>
          <a:prstGeom prst="rect">
            <a:avLst/>
          </a:prstGeom>
          <a:noFill/>
        </p:spPr>
      </p:pic>
      <p:pic>
        <p:nvPicPr>
          <p:cNvPr id="25604" name="Picture 4" descr="http://2.bp.blogspot.com/_xmx70VYnNZc/SHyrE294spI/AAAAAAAAAKc/20dGcNH6ZTc/s320/082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132856"/>
            <a:ext cx="2330574" cy="3359387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496944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РЕСУРСЫ:</a:t>
            </a:r>
          </a:p>
          <a:p>
            <a:pPr lvl="0"/>
            <a:r>
              <a:rPr lang="ru-RU" u="sng" dirty="0" smtClean="0">
                <a:hlinkClick r:id="rId2"/>
              </a:rPr>
              <a:t>http://www.bookriver.ru/img/covers/157963.jpg - Т.Бокова</a:t>
            </a:r>
            <a:r>
              <a:rPr lang="ru-RU" dirty="0" smtClean="0"/>
              <a:t> « Домашняя азбука»</a:t>
            </a:r>
          </a:p>
          <a:p>
            <a:pPr lvl="0"/>
            <a:r>
              <a:rPr lang="ru-RU" u="sng" dirty="0" smtClean="0">
                <a:hlinkClick r:id="rId3"/>
              </a:rPr>
              <a:t>http://www.bookdk.com/super/300/25/9785462000225.jpg - В.Владимирова</a:t>
            </a:r>
            <a:r>
              <a:rPr lang="ru-RU" dirty="0" smtClean="0"/>
              <a:t> «Буквы и цифры»</a:t>
            </a:r>
          </a:p>
          <a:p>
            <a:pPr lvl="0"/>
            <a:r>
              <a:rPr lang="ru-RU" u="sng" dirty="0" smtClean="0">
                <a:hlinkClick r:id="rId4"/>
              </a:rPr>
              <a:t>http://vneklassa.narod.ru/kartinki/kartinki_02/a_1.gif-В.Степанов</a:t>
            </a:r>
            <a:r>
              <a:rPr lang="ru-RU" dirty="0" smtClean="0"/>
              <a:t> «Азбука»</a:t>
            </a:r>
          </a:p>
          <a:p>
            <a:pPr lvl="0"/>
            <a:r>
              <a:rPr lang="ru-RU" u="sng" dirty="0" smtClean="0">
                <a:hlinkClick r:id="rId5"/>
              </a:rPr>
              <a:t>http://www.knigisosklada.ru/images/books/3067/big/3067080.jpg </a:t>
            </a:r>
            <a:r>
              <a:rPr lang="ru-RU" u="sng" dirty="0" err="1" smtClean="0">
                <a:hlinkClick r:id="rId5"/>
              </a:rPr>
              <a:t>С.Козлоа</a:t>
            </a:r>
            <a:r>
              <a:rPr lang="ru-RU" dirty="0" smtClean="0"/>
              <a:t> «Азбука для самых маленьких»</a:t>
            </a:r>
          </a:p>
          <a:p>
            <a:pPr lvl="0"/>
            <a:r>
              <a:rPr lang="ru-RU" u="sng" dirty="0" smtClean="0">
                <a:hlinkClick r:id="rId6"/>
              </a:rPr>
              <a:t>http://vneklassa.narod.ru/kartinki/kartinki_02/a_11.gif-Живая</a:t>
            </a:r>
            <a:r>
              <a:rPr lang="ru-RU" dirty="0" smtClean="0"/>
              <a:t> азбука</a:t>
            </a:r>
          </a:p>
          <a:p>
            <a:pPr lvl="0"/>
            <a:r>
              <a:rPr lang="ru-RU" u="sng" dirty="0" smtClean="0">
                <a:hlinkClick r:id="rId7"/>
              </a:rPr>
              <a:t>http://www.ljplus.ru/img4/d/r/drug_drug/_IMG_6126.JPG</a:t>
            </a:r>
            <a:r>
              <a:rPr lang="ru-RU" dirty="0" smtClean="0"/>
              <a:t> –Л.Петрушевская «Сказка про  азбуку»</a:t>
            </a:r>
          </a:p>
          <a:p>
            <a:pPr lvl="0"/>
            <a:r>
              <a:rPr lang="ru-RU" u="sng" dirty="0" smtClean="0">
                <a:hlinkClick r:id="rId8"/>
              </a:rPr>
              <a:t>http://vneklassa.narod.ru/kartinki/kartinki_02/a_4.gif -С.Михалков</a:t>
            </a:r>
            <a:r>
              <a:rPr lang="ru-RU" dirty="0" smtClean="0"/>
              <a:t> «Азбука»</a:t>
            </a:r>
          </a:p>
          <a:p>
            <a:pPr lvl="0"/>
            <a:r>
              <a:rPr lang="ru-RU" u="sng" dirty="0" smtClean="0">
                <a:hlinkClick r:id="rId9"/>
              </a:rPr>
              <a:t>http://images.zone-x.ru/29/591438.jpg -С.Козлов</a:t>
            </a:r>
            <a:r>
              <a:rPr lang="ru-RU" dirty="0" smtClean="0"/>
              <a:t> «Азбука львенка и черепахи»</a:t>
            </a:r>
          </a:p>
          <a:p>
            <a:pPr lvl="0"/>
            <a:r>
              <a:rPr lang="ru-RU" u="sng" dirty="0" smtClean="0">
                <a:hlinkClick r:id="rId10"/>
              </a:rPr>
              <a:t>http://booklya.com.ua/files/books/39672_1.jpg - С.Козлов</a:t>
            </a:r>
            <a:r>
              <a:rPr lang="ru-RU" dirty="0" smtClean="0"/>
              <a:t> «Азбука для самых маленьких»</a:t>
            </a:r>
          </a:p>
          <a:p>
            <a:pPr lvl="0"/>
            <a:r>
              <a:rPr lang="ru-RU" u="sng" dirty="0" smtClean="0">
                <a:hlinkClick r:id="rId11"/>
              </a:rPr>
              <a:t>http://www.dom-knigi.ru/images/image.asp?Art=17339</a:t>
            </a:r>
            <a:r>
              <a:rPr lang="ru-RU" dirty="0" smtClean="0"/>
              <a:t>- С.Козлов «Азбука для самых маленьких»</a:t>
            </a:r>
          </a:p>
          <a:p>
            <a:pPr lvl="0"/>
            <a:r>
              <a:rPr lang="ru-RU" u="sng" dirty="0" smtClean="0">
                <a:hlinkClick r:id="rId12"/>
              </a:rPr>
              <a:t>http://www.digiseller.ru/preview/178890/p1_10424135444293.JPG - А.Усачев</a:t>
            </a:r>
            <a:r>
              <a:rPr lang="ru-RU" dirty="0" smtClean="0"/>
              <a:t>  «Волшебная азбука»</a:t>
            </a:r>
          </a:p>
          <a:p>
            <a:pPr lvl="0"/>
            <a:r>
              <a:rPr lang="ru-RU" u="sng" dirty="0" smtClean="0">
                <a:hlinkClick r:id="rId13"/>
              </a:rPr>
              <a:t>http://www.telme-air.ru/xml_my_shop_new/img/335587.jpg - </a:t>
            </a:r>
            <a:r>
              <a:rPr lang="ru-RU" u="sng" dirty="0" err="1" smtClean="0">
                <a:hlinkClick r:id="rId13"/>
              </a:rPr>
              <a:t>Ю.Энтин</a:t>
            </a:r>
            <a:r>
              <a:rPr lang="ru-RU" dirty="0" smtClean="0"/>
              <a:t> «Азбука сказочная»</a:t>
            </a:r>
            <a:endParaRPr lang="ru-RU" dirty="0"/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27584" y="939277"/>
            <a:ext cx="7452320" cy="44627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http://covers.cnt.itdelo.com/c/cb/cb_/cb_54020big.jpg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-«Волшебный праздник букваря»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http://kutuzov-alexey.narod.ru/11535.jpg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Г.Сапгир «Букварь»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http://qiqru.org/media/npict/1203/original/azbuka_a_i_voskresenskaya_s_p_redozubov_a_v_yankovskaya_baydina_l_a_gorbushina_z_e_krylova_i_g_rozanov_1983_1379298.png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-Азбука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http://club-edu.tambov.ru/vjpusk/vjp120/rabot/20/images/_101580-russkaja_azbuka.gif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«Русская азбука»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http://www.ljplus.ru/img4/k/a/kaerlynn/3e5e3c.jpg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-«Букварь»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http://images.zone-x.ru/40/94404.jpg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-«Игровая азбука»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http://www.knigi.pl/galerie/9/915587e86b1c1388770a834d6b461e7d16536.jpg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Н.Жукова «Букварь»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http://www.biblio-globus.us/photos1/04/44093.jpg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-«Учимся читать»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http://900igr.net/datai/russkij-jazyk/Proschanie-s-bukvarjom/0001-003-Proschanie-S-Bukvarem.png-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«Букварь»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http://img.detstvo.ru/baraholka/original/2010/10/31/1d4ccf66a2c1e73552b3803c762b0c0f.jpg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Тихомирова «Букварь»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http://school44.edu.kh.ua/files2/images/bukvar.jpg?size=6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-«Букварь для самых маленьких»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http://www.zin.ru/Animalia/Coleoptera/images/18_azbuk.jpg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18 занимательных азбук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http://2.bp.blogspot.com/_xmx70VYnNZc/SHyrE294spI/AAAAAAAAAKc/20dGcNH6ZTc/s320/08207.jpg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-И.Степанов «Азбука»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96752"/>
            <a:ext cx="5717976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Работу выполнила </a:t>
            </a:r>
          </a:p>
          <a:p>
            <a:r>
              <a:rPr lang="ru-RU" sz="3600" b="1" dirty="0" smtClean="0"/>
              <a:t>учитель начальных классов</a:t>
            </a:r>
          </a:p>
          <a:p>
            <a:r>
              <a:rPr lang="ru-RU" sz="3600" b="1" dirty="0" smtClean="0"/>
              <a:t>МБОУ СОШ №31</a:t>
            </a:r>
          </a:p>
          <a:p>
            <a:r>
              <a:rPr lang="ru-RU" sz="3600" b="1" dirty="0" smtClean="0"/>
              <a:t>Г.Ростова-на-Дону</a:t>
            </a:r>
          </a:p>
          <a:p>
            <a:r>
              <a:rPr lang="ru-RU" sz="3600" b="1" dirty="0" smtClean="0"/>
              <a:t>Величко Ольга Николаевна</a:t>
            </a:r>
            <a:endParaRPr lang="ru-RU" sz="3600" b="1" dirty="0"/>
          </a:p>
        </p:txBody>
      </p:sp>
    </p:spTree>
  </p:cSld>
  <p:clrMapOvr>
    <a:masterClrMapping/>
  </p:clrMapOvr>
  <p:transition advClick="0" advTm="5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ttp://www.bookriver.ru/img/covers/15796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3168352" cy="41188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«Азбуки»</a:t>
            </a:r>
          </a:p>
          <a:p>
            <a:pPr algn="ctr"/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для самых маленьких: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392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http://www.bookdk.com/super/300/25/97854620002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3528392" cy="4528104"/>
          </a:xfrm>
          <a:prstGeom prst="rect">
            <a:avLst/>
          </a:prstGeom>
          <a:noFill/>
        </p:spPr>
      </p:pic>
      <p:pic>
        <p:nvPicPr>
          <p:cNvPr id="22533" name="Picture 5" descr="http://vneklassa.narod.ru/kartinki/kartinki_02/a_1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060848"/>
            <a:ext cx="2448272" cy="3338553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www.knigisosklada.ru/images/books/3067/big/30670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2924175" cy="3810000"/>
          </a:xfrm>
          <a:prstGeom prst="rect">
            <a:avLst/>
          </a:prstGeom>
          <a:noFill/>
        </p:spPr>
      </p:pic>
      <p:pic>
        <p:nvPicPr>
          <p:cNvPr id="21508" name="Picture 4" descr="http://vneklassa.narod.ru/kartinki/kartinki_02/a_11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44824"/>
            <a:ext cx="2490961" cy="3371225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www.ljplus.ru/img4/d/r/drug_drug/_IMG_61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3200400" cy="3286126"/>
          </a:xfrm>
          <a:prstGeom prst="rect">
            <a:avLst/>
          </a:prstGeom>
          <a:noFill/>
        </p:spPr>
      </p:pic>
      <p:pic>
        <p:nvPicPr>
          <p:cNvPr id="20484" name="Picture 4" descr="http://vneklassa.narod.ru/kartinki/kartinki_02/a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1242" y="1805377"/>
            <a:ext cx="2825134" cy="3711855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vneklassa.narod.ru/kartinki/kartinki_02/a_4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2594688" cy="3384376"/>
          </a:xfrm>
          <a:prstGeom prst="rect">
            <a:avLst/>
          </a:prstGeom>
          <a:noFill/>
        </p:spPr>
      </p:pic>
      <p:pic>
        <p:nvPicPr>
          <p:cNvPr id="19460" name="Picture 4" descr="http://images.zone-x.ru/29/59143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340768"/>
            <a:ext cx="2736304" cy="4200228"/>
          </a:xfrm>
          <a:prstGeom prst="rect">
            <a:avLst/>
          </a:prstGeom>
          <a:noFill/>
        </p:spPr>
      </p:pic>
      <p:pic>
        <p:nvPicPr>
          <p:cNvPr id="7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booklya.com.ua/files/books/39672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5"/>
            <a:ext cx="2736304" cy="3741041"/>
          </a:xfrm>
          <a:prstGeom prst="rect">
            <a:avLst/>
          </a:prstGeom>
          <a:noFill/>
        </p:spPr>
      </p:pic>
      <p:pic>
        <p:nvPicPr>
          <p:cNvPr id="18436" name="Picture 4" descr="http://www.dom-knigi.ru/images/image.asp?Art=173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700808"/>
            <a:ext cx="2905125" cy="3810000"/>
          </a:xfrm>
          <a:prstGeom prst="rect">
            <a:avLst/>
          </a:prstGeom>
          <a:noFill/>
        </p:spPr>
      </p:pic>
      <p:pic>
        <p:nvPicPr>
          <p:cNvPr id="5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digiseller.ru/preview/178890/p1_1042413544429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3810000" cy="3810000"/>
          </a:xfrm>
          <a:prstGeom prst="rect">
            <a:avLst/>
          </a:prstGeom>
          <a:noFill/>
        </p:spPr>
      </p:pic>
      <p:pic>
        <p:nvPicPr>
          <p:cNvPr id="17412" name="Picture 4" descr="http://www.telme-air.ru/xml_my_shop_new/img/33558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348880"/>
            <a:ext cx="2124036" cy="2793108"/>
          </a:xfrm>
          <a:prstGeom prst="rect">
            <a:avLst/>
          </a:prstGeom>
          <a:noFill/>
        </p:spPr>
      </p:pic>
      <p:pic>
        <p:nvPicPr>
          <p:cNvPr id="6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ШАБЛОНЫ  ДЛЯ ПРЕЗЕНТАЦИЙ 2\Fall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67544" y="1268760"/>
            <a:ext cx="8064896" cy="3240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9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«Азбуки», «Буквари» и другие учебники,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 которым учились читать дети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 разное время: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8" descr="http://cvetys.narod.ru/foto/1/cvetok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37312"/>
            <a:ext cx="4572000" cy="620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rgbClr val="00B05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255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AV SYSTEM GROUP</cp:lastModifiedBy>
  <cp:revision>18</cp:revision>
  <dcterms:created xsi:type="dcterms:W3CDTF">2013-01-14T14:26:59Z</dcterms:created>
  <dcterms:modified xsi:type="dcterms:W3CDTF">2013-11-13T20:02:20Z</dcterms:modified>
</cp:coreProperties>
</file>