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0" r:id="rId4"/>
    <p:sldId id="272" r:id="rId5"/>
    <p:sldId id="269" r:id="rId6"/>
    <p:sldId id="270" r:id="rId7"/>
    <p:sldId id="258" r:id="rId8"/>
    <p:sldId id="259" r:id="rId9"/>
    <p:sldId id="278" r:id="rId10"/>
    <p:sldId id="279" r:id="rId11"/>
    <p:sldId id="274" r:id="rId12"/>
    <p:sldId id="275" r:id="rId13"/>
    <p:sldId id="267" r:id="rId14"/>
    <p:sldId id="262" r:id="rId15"/>
    <p:sldId id="271" r:id="rId16"/>
    <p:sldId id="26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8" autoAdjust="0"/>
    <p:restoredTop sz="94660"/>
  </p:normalViewPr>
  <p:slideViewPr>
    <p:cSldViewPr>
      <p:cViewPr varScale="1">
        <p:scale>
          <a:sx n="80" d="100"/>
          <a:sy n="8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Relationship Id="rId4" Type="http://schemas.openxmlformats.org/officeDocument/2006/relationships/image" Target="../media/image3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image" Target="../media/image8.jpeg"/><Relationship Id="rId4" Type="http://schemas.openxmlformats.org/officeDocument/2006/relationships/image" Target="../media/image10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image" Target="../media/image11.jpeg"/><Relationship Id="rId4" Type="http://schemas.openxmlformats.org/officeDocument/2006/relationships/image" Target="../media/image13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image" Target="../media/image18.png"/><Relationship Id="rId4" Type="http://schemas.openxmlformats.org/officeDocument/2006/relationships/image" Target="../media/image20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image" Target="../media/image21.png"/><Relationship Id="rId4" Type="http://schemas.openxmlformats.org/officeDocument/2006/relationships/image" Target="../media/image23.jpe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Relationship Id="rId4" Type="http://schemas.openxmlformats.org/officeDocument/2006/relationships/image" Target="../media/image3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C1AC62-EDCA-4DB7-851C-51B95A25EAB5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</dgm:pt>
    <dgm:pt modelId="{D9E68CD2-9BB6-4799-9625-5931F887E272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smtClean="0"/>
            <a:t>воспитатель</a:t>
          </a:r>
          <a:endParaRPr lang="ru-RU" dirty="0"/>
        </a:p>
      </dgm:t>
    </dgm:pt>
    <dgm:pt modelId="{E035E2BB-DDB2-4930-A722-FAF08C9AE493}" type="parTrans" cxnId="{56F21FEC-B87D-4B87-AC35-2EB021C07DFF}">
      <dgm:prSet/>
      <dgm:spPr/>
      <dgm:t>
        <a:bodyPr/>
        <a:lstStyle/>
        <a:p>
          <a:endParaRPr lang="ru-RU"/>
        </a:p>
      </dgm:t>
    </dgm:pt>
    <dgm:pt modelId="{F86324A8-5A27-48F9-A37E-CF41F6C42809}" type="sibTrans" cxnId="{56F21FEC-B87D-4B87-AC35-2EB021C07DFF}">
      <dgm:prSet/>
      <dgm:spPr/>
      <dgm:t>
        <a:bodyPr/>
        <a:lstStyle/>
        <a:p>
          <a:endParaRPr lang="ru-RU"/>
        </a:p>
      </dgm:t>
    </dgm:pt>
    <dgm:pt modelId="{9F0EE068-7440-4DA8-A9A7-175EDEB322A5}">
      <dgm:prSet phldrT="[Текст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ребёнок</a:t>
          </a:r>
          <a:endParaRPr lang="ru-RU" dirty="0">
            <a:solidFill>
              <a:schemeClr val="accent6">
                <a:lumMod val="50000"/>
              </a:schemeClr>
            </a:solidFill>
          </a:endParaRPr>
        </a:p>
      </dgm:t>
    </dgm:pt>
    <dgm:pt modelId="{DB5C1E79-57E6-4033-881B-813FAD1CD2F7}" type="parTrans" cxnId="{933BA109-8E83-4B2E-B312-90DB05B2CE08}">
      <dgm:prSet/>
      <dgm:spPr/>
      <dgm:t>
        <a:bodyPr/>
        <a:lstStyle/>
        <a:p>
          <a:endParaRPr lang="ru-RU"/>
        </a:p>
      </dgm:t>
    </dgm:pt>
    <dgm:pt modelId="{C2ABDD89-0B87-4F33-BB83-17FCBC18957B}" type="sibTrans" cxnId="{933BA109-8E83-4B2E-B312-90DB05B2CE08}">
      <dgm:prSet/>
      <dgm:spPr/>
      <dgm:t>
        <a:bodyPr/>
        <a:lstStyle/>
        <a:p>
          <a:endParaRPr lang="ru-RU"/>
        </a:p>
      </dgm:t>
    </dgm:pt>
    <dgm:pt modelId="{382480B7-3F8F-4F17-9ACD-11896D6ECFCA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/>
            <a:t>родитель</a:t>
          </a:r>
          <a:endParaRPr lang="ru-RU" dirty="0"/>
        </a:p>
      </dgm:t>
    </dgm:pt>
    <dgm:pt modelId="{8B29A81A-C3FF-450F-8A28-B84FD82E3F95}" type="parTrans" cxnId="{CDD8E17F-284B-4DC1-B276-E8500D47A579}">
      <dgm:prSet/>
      <dgm:spPr/>
      <dgm:t>
        <a:bodyPr/>
        <a:lstStyle/>
        <a:p>
          <a:endParaRPr lang="ru-RU"/>
        </a:p>
      </dgm:t>
    </dgm:pt>
    <dgm:pt modelId="{63DB4AD3-7396-4D61-AC07-0C1DC82293C2}" type="sibTrans" cxnId="{CDD8E17F-284B-4DC1-B276-E8500D47A579}">
      <dgm:prSet/>
      <dgm:spPr/>
      <dgm:t>
        <a:bodyPr/>
        <a:lstStyle/>
        <a:p>
          <a:endParaRPr lang="ru-RU"/>
        </a:p>
      </dgm:t>
    </dgm:pt>
    <dgm:pt modelId="{916FAB10-B845-4593-857D-E88EA94A2D77}" type="pres">
      <dgm:prSet presAssocID="{C0C1AC62-EDCA-4DB7-851C-51B95A25EAB5}" presName="Name0" presStyleCnt="0">
        <dgm:presLayoutVars>
          <dgm:dir/>
          <dgm:resizeHandles val="exact"/>
        </dgm:presLayoutVars>
      </dgm:prSet>
      <dgm:spPr/>
    </dgm:pt>
    <dgm:pt modelId="{55FFCCFA-687F-4186-8601-76C41149601C}" type="pres">
      <dgm:prSet presAssocID="{C0C1AC62-EDCA-4DB7-851C-51B95A25EAB5}" presName="fgShape" presStyleLbl="fgShp" presStyleIdx="0" presStyleCnt="1"/>
      <dgm:spPr/>
    </dgm:pt>
    <dgm:pt modelId="{7FA8D2D8-2EAF-412E-96D8-57DEEA513544}" type="pres">
      <dgm:prSet presAssocID="{C0C1AC62-EDCA-4DB7-851C-51B95A25EAB5}" presName="linComp" presStyleCnt="0"/>
      <dgm:spPr/>
    </dgm:pt>
    <dgm:pt modelId="{E74E35EC-C0DB-4FC4-9E86-4AFD6E62274A}" type="pres">
      <dgm:prSet presAssocID="{D9E68CD2-9BB6-4799-9625-5931F887E272}" presName="compNode" presStyleCnt="0"/>
      <dgm:spPr/>
    </dgm:pt>
    <dgm:pt modelId="{F8DC04FA-1CA0-4D4E-84EF-EC4EC776BA50}" type="pres">
      <dgm:prSet presAssocID="{D9E68CD2-9BB6-4799-9625-5931F887E272}" presName="bkgdShape" presStyleLbl="node1" presStyleIdx="0" presStyleCnt="3" custLinFactNeighborX="321" custLinFactNeighborY="-4138"/>
      <dgm:spPr/>
      <dgm:t>
        <a:bodyPr/>
        <a:lstStyle/>
        <a:p>
          <a:endParaRPr lang="ru-RU"/>
        </a:p>
      </dgm:t>
    </dgm:pt>
    <dgm:pt modelId="{851E3A30-CBA0-4424-AD13-5E10DEF53DAC}" type="pres">
      <dgm:prSet presAssocID="{D9E68CD2-9BB6-4799-9625-5931F887E272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1CCC8A-187F-40AD-BA14-8DD707A570B5}" type="pres">
      <dgm:prSet presAssocID="{D9E68CD2-9BB6-4799-9625-5931F887E272}" presName="invisiNode" presStyleLbl="node1" presStyleIdx="0" presStyleCnt="3"/>
      <dgm:spPr/>
    </dgm:pt>
    <dgm:pt modelId="{DDFD3688-67AB-4FB6-A4A0-1D4897B20952}" type="pres">
      <dgm:prSet presAssocID="{D9E68CD2-9BB6-4799-9625-5931F887E272}" presName="imagNode" presStyleLbl="fgImgPlace1" presStyleIdx="0" presStyleCnt="3" custScaleX="146067" custScaleY="146444" custLinFactNeighborX="0" custLinFactNeighborY="11429"/>
      <dgm:spPr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E7AA6C2-1075-4AFE-A0E1-DA14D0FE5B33}" type="pres">
      <dgm:prSet presAssocID="{F86324A8-5A27-48F9-A37E-CF41F6C4280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58112FF-B823-4CEC-8CA0-EE4FA68D1380}" type="pres">
      <dgm:prSet presAssocID="{9F0EE068-7440-4DA8-A9A7-175EDEB322A5}" presName="compNode" presStyleCnt="0"/>
      <dgm:spPr/>
    </dgm:pt>
    <dgm:pt modelId="{97D46278-0320-4793-8A5E-0C9597144467}" type="pres">
      <dgm:prSet presAssocID="{9F0EE068-7440-4DA8-A9A7-175EDEB322A5}" presName="bkgdShape" presStyleLbl="node1" presStyleIdx="1" presStyleCnt="3" custLinFactNeighborX="1785" custLinFactNeighborY="-4132"/>
      <dgm:spPr/>
      <dgm:t>
        <a:bodyPr/>
        <a:lstStyle/>
        <a:p>
          <a:endParaRPr lang="ru-RU"/>
        </a:p>
      </dgm:t>
    </dgm:pt>
    <dgm:pt modelId="{C849DA88-AAFA-48A0-8AA8-7EA324AEF8C3}" type="pres">
      <dgm:prSet presAssocID="{9F0EE068-7440-4DA8-A9A7-175EDEB322A5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E18D8F-CEDE-40BE-BA7B-62360C20FA2B}" type="pres">
      <dgm:prSet presAssocID="{9F0EE068-7440-4DA8-A9A7-175EDEB322A5}" presName="invisiNode" presStyleLbl="node1" presStyleIdx="1" presStyleCnt="3"/>
      <dgm:spPr/>
    </dgm:pt>
    <dgm:pt modelId="{6B4B62D6-C165-4784-BD24-A5E1E5AD2ABF}" type="pres">
      <dgm:prSet presAssocID="{9F0EE068-7440-4DA8-A9A7-175EDEB322A5}" presName="imagNode" presStyleLbl="fgImgPlace1" presStyleIdx="1" presStyleCnt="3" custScaleX="158895" custScaleY="156934" custLinFactNeighborX="4414" custLinFactNeighborY="9638"/>
      <dgm:spPr>
        <a:prstGeom prst="heart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75143A0-6836-4D29-A5E0-4ED9750675C1}" type="pres">
      <dgm:prSet presAssocID="{C2ABDD89-0B87-4F33-BB83-17FCBC18957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F93D217-7C42-495A-B9D2-D40D72655F7C}" type="pres">
      <dgm:prSet presAssocID="{382480B7-3F8F-4F17-9ACD-11896D6ECFCA}" presName="compNode" presStyleCnt="0"/>
      <dgm:spPr/>
    </dgm:pt>
    <dgm:pt modelId="{85A7CA72-820C-475D-B415-B452E6DC759C}" type="pres">
      <dgm:prSet presAssocID="{382480B7-3F8F-4F17-9ACD-11896D6ECFCA}" presName="bkgdShape" presStyleLbl="node1" presStyleIdx="2" presStyleCnt="3" custLinFactNeighborX="-2107" custLinFactNeighborY="-3071"/>
      <dgm:spPr/>
      <dgm:t>
        <a:bodyPr/>
        <a:lstStyle/>
        <a:p>
          <a:endParaRPr lang="ru-RU"/>
        </a:p>
      </dgm:t>
    </dgm:pt>
    <dgm:pt modelId="{504569EC-6CDD-4CE5-AFD4-1BD120C888F7}" type="pres">
      <dgm:prSet presAssocID="{382480B7-3F8F-4F17-9ACD-11896D6ECFCA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E3F8C8-573B-4CDE-BE32-13C98D3DE20A}" type="pres">
      <dgm:prSet presAssocID="{382480B7-3F8F-4F17-9ACD-11896D6ECFCA}" presName="invisiNode" presStyleLbl="node1" presStyleIdx="2" presStyleCnt="3"/>
      <dgm:spPr/>
    </dgm:pt>
    <dgm:pt modelId="{6638BCCA-1DC3-4438-8626-8F8698090AF3}" type="pres">
      <dgm:prSet presAssocID="{382480B7-3F8F-4F17-9ACD-11896D6ECFCA}" presName="imagNode" presStyleLbl="fgImgPlace1" presStyleIdx="2" presStyleCnt="3" custScaleX="166697" custScaleY="163246" custLinFactNeighborX="-5599" custLinFactNeighborY="9223"/>
      <dgm:spPr>
        <a:prstGeom prst="ellipse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933BA109-8E83-4B2E-B312-90DB05B2CE08}" srcId="{C0C1AC62-EDCA-4DB7-851C-51B95A25EAB5}" destId="{9F0EE068-7440-4DA8-A9A7-175EDEB322A5}" srcOrd="1" destOrd="0" parTransId="{DB5C1E79-57E6-4033-881B-813FAD1CD2F7}" sibTransId="{C2ABDD89-0B87-4F33-BB83-17FCBC18957B}"/>
    <dgm:cxn modelId="{56F21FEC-B87D-4B87-AC35-2EB021C07DFF}" srcId="{C0C1AC62-EDCA-4DB7-851C-51B95A25EAB5}" destId="{D9E68CD2-9BB6-4799-9625-5931F887E272}" srcOrd="0" destOrd="0" parTransId="{E035E2BB-DDB2-4930-A722-FAF08C9AE493}" sibTransId="{F86324A8-5A27-48F9-A37E-CF41F6C42809}"/>
    <dgm:cxn modelId="{EF963723-9A13-46DE-9565-C328E4A09A25}" type="presOf" srcId="{D9E68CD2-9BB6-4799-9625-5931F887E272}" destId="{851E3A30-CBA0-4424-AD13-5E10DEF53DAC}" srcOrd="1" destOrd="0" presId="urn:microsoft.com/office/officeart/2005/8/layout/hList7#1"/>
    <dgm:cxn modelId="{92B21219-D9B2-4B68-9702-7662951CC92D}" type="presOf" srcId="{C2ABDD89-0B87-4F33-BB83-17FCBC18957B}" destId="{275143A0-6836-4D29-A5E0-4ED9750675C1}" srcOrd="0" destOrd="0" presId="urn:microsoft.com/office/officeart/2005/8/layout/hList7#1"/>
    <dgm:cxn modelId="{FF3B56DF-6721-49F7-BAE1-D49D40A54D14}" type="presOf" srcId="{9F0EE068-7440-4DA8-A9A7-175EDEB322A5}" destId="{97D46278-0320-4793-8A5E-0C9597144467}" srcOrd="0" destOrd="0" presId="urn:microsoft.com/office/officeart/2005/8/layout/hList7#1"/>
    <dgm:cxn modelId="{9C0E511A-B1D2-46CB-99BB-6DCDFDCD15AD}" type="presOf" srcId="{F86324A8-5A27-48F9-A37E-CF41F6C42809}" destId="{DE7AA6C2-1075-4AFE-A0E1-DA14D0FE5B33}" srcOrd="0" destOrd="0" presId="urn:microsoft.com/office/officeart/2005/8/layout/hList7#1"/>
    <dgm:cxn modelId="{278C225C-7932-4403-8395-B60687C58713}" type="presOf" srcId="{382480B7-3F8F-4F17-9ACD-11896D6ECFCA}" destId="{85A7CA72-820C-475D-B415-B452E6DC759C}" srcOrd="0" destOrd="0" presId="urn:microsoft.com/office/officeart/2005/8/layout/hList7#1"/>
    <dgm:cxn modelId="{BC01F837-EAC6-48B6-AB9C-DCFFF947FA07}" type="presOf" srcId="{9F0EE068-7440-4DA8-A9A7-175EDEB322A5}" destId="{C849DA88-AAFA-48A0-8AA8-7EA324AEF8C3}" srcOrd="1" destOrd="0" presId="urn:microsoft.com/office/officeart/2005/8/layout/hList7#1"/>
    <dgm:cxn modelId="{CDD8E17F-284B-4DC1-B276-E8500D47A579}" srcId="{C0C1AC62-EDCA-4DB7-851C-51B95A25EAB5}" destId="{382480B7-3F8F-4F17-9ACD-11896D6ECFCA}" srcOrd="2" destOrd="0" parTransId="{8B29A81A-C3FF-450F-8A28-B84FD82E3F95}" sibTransId="{63DB4AD3-7396-4D61-AC07-0C1DC82293C2}"/>
    <dgm:cxn modelId="{EF250838-7EE8-4BF3-9A8D-C2AF1949975F}" type="presOf" srcId="{C0C1AC62-EDCA-4DB7-851C-51B95A25EAB5}" destId="{916FAB10-B845-4593-857D-E88EA94A2D77}" srcOrd="0" destOrd="0" presId="urn:microsoft.com/office/officeart/2005/8/layout/hList7#1"/>
    <dgm:cxn modelId="{1813BD04-73EA-42CD-9C49-C6244BA2D92A}" type="presOf" srcId="{D9E68CD2-9BB6-4799-9625-5931F887E272}" destId="{F8DC04FA-1CA0-4D4E-84EF-EC4EC776BA50}" srcOrd="0" destOrd="0" presId="urn:microsoft.com/office/officeart/2005/8/layout/hList7#1"/>
    <dgm:cxn modelId="{62552A73-ABC7-4F69-963C-0A233F0ADE5B}" type="presOf" srcId="{382480B7-3F8F-4F17-9ACD-11896D6ECFCA}" destId="{504569EC-6CDD-4CE5-AFD4-1BD120C888F7}" srcOrd="1" destOrd="0" presId="urn:microsoft.com/office/officeart/2005/8/layout/hList7#1"/>
    <dgm:cxn modelId="{19D31FE7-EE48-48FE-BB04-68747DB85264}" type="presParOf" srcId="{916FAB10-B845-4593-857D-E88EA94A2D77}" destId="{55FFCCFA-687F-4186-8601-76C41149601C}" srcOrd="0" destOrd="0" presId="urn:microsoft.com/office/officeart/2005/8/layout/hList7#1"/>
    <dgm:cxn modelId="{4153BE09-460C-4C42-9EA9-C83CA6B58B26}" type="presParOf" srcId="{916FAB10-B845-4593-857D-E88EA94A2D77}" destId="{7FA8D2D8-2EAF-412E-96D8-57DEEA513544}" srcOrd="1" destOrd="0" presId="urn:microsoft.com/office/officeart/2005/8/layout/hList7#1"/>
    <dgm:cxn modelId="{10479002-245D-4EAB-906F-E5EA6355818A}" type="presParOf" srcId="{7FA8D2D8-2EAF-412E-96D8-57DEEA513544}" destId="{E74E35EC-C0DB-4FC4-9E86-4AFD6E62274A}" srcOrd="0" destOrd="0" presId="urn:microsoft.com/office/officeart/2005/8/layout/hList7#1"/>
    <dgm:cxn modelId="{E3724BF9-1320-4EC5-8EF9-17B5981A3E43}" type="presParOf" srcId="{E74E35EC-C0DB-4FC4-9E86-4AFD6E62274A}" destId="{F8DC04FA-1CA0-4D4E-84EF-EC4EC776BA50}" srcOrd="0" destOrd="0" presId="urn:microsoft.com/office/officeart/2005/8/layout/hList7#1"/>
    <dgm:cxn modelId="{F97D0487-AE72-40E3-910F-11A65937963A}" type="presParOf" srcId="{E74E35EC-C0DB-4FC4-9E86-4AFD6E62274A}" destId="{851E3A30-CBA0-4424-AD13-5E10DEF53DAC}" srcOrd="1" destOrd="0" presId="urn:microsoft.com/office/officeart/2005/8/layout/hList7#1"/>
    <dgm:cxn modelId="{700EC7EE-1B65-4330-BCA5-33E655A9B669}" type="presParOf" srcId="{E74E35EC-C0DB-4FC4-9E86-4AFD6E62274A}" destId="{871CCC8A-187F-40AD-BA14-8DD707A570B5}" srcOrd="2" destOrd="0" presId="urn:microsoft.com/office/officeart/2005/8/layout/hList7#1"/>
    <dgm:cxn modelId="{F902E69C-660C-4B4D-BC7B-A53A4BAF8E39}" type="presParOf" srcId="{E74E35EC-C0DB-4FC4-9E86-4AFD6E62274A}" destId="{DDFD3688-67AB-4FB6-A4A0-1D4897B20952}" srcOrd="3" destOrd="0" presId="urn:microsoft.com/office/officeart/2005/8/layout/hList7#1"/>
    <dgm:cxn modelId="{34132E58-87AE-411F-8192-6A77FF96FFD6}" type="presParOf" srcId="{7FA8D2D8-2EAF-412E-96D8-57DEEA513544}" destId="{DE7AA6C2-1075-4AFE-A0E1-DA14D0FE5B33}" srcOrd="1" destOrd="0" presId="urn:microsoft.com/office/officeart/2005/8/layout/hList7#1"/>
    <dgm:cxn modelId="{BE7149A4-2759-4321-B49D-564B313362AF}" type="presParOf" srcId="{7FA8D2D8-2EAF-412E-96D8-57DEEA513544}" destId="{558112FF-B823-4CEC-8CA0-EE4FA68D1380}" srcOrd="2" destOrd="0" presId="urn:microsoft.com/office/officeart/2005/8/layout/hList7#1"/>
    <dgm:cxn modelId="{206BA142-333D-405E-8732-3C856D361630}" type="presParOf" srcId="{558112FF-B823-4CEC-8CA0-EE4FA68D1380}" destId="{97D46278-0320-4793-8A5E-0C9597144467}" srcOrd="0" destOrd="0" presId="urn:microsoft.com/office/officeart/2005/8/layout/hList7#1"/>
    <dgm:cxn modelId="{60383631-1224-4E21-A58F-A5D9E8D64268}" type="presParOf" srcId="{558112FF-B823-4CEC-8CA0-EE4FA68D1380}" destId="{C849DA88-AAFA-48A0-8AA8-7EA324AEF8C3}" srcOrd="1" destOrd="0" presId="urn:microsoft.com/office/officeart/2005/8/layout/hList7#1"/>
    <dgm:cxn modelId="{5BF3E42D-ADF6-4F8F-B9F1-91799A91FCE5}" type="presParOf" srcId="{558112FF-B823-4CEC-8CA0-EE4FA68D1380}" destId="{7EE18D8F-CEDE-40BE-BA7B-62360C20FA2B}" srcOrd="2" destOrd="0" presId="urn:microsoft.com/office/officeart/2005/8/layout/hList7#1"/>
    <dgm:cxn modelId="{BA7E2375-51F1-4DDF-B267-0AC6764C16E1}" type="presParOf" srcId="{558112FF-B823-4CEC-8CA0-EE4FA68D1380}" destId="{6B4B62D6-C165-4784-BD24-A5E1E5AD2ABF}" srcOrd="3" destOrd="0" presId="urn:microsoft.com/office/officeart/2005/8/layout/hList7#1"/>
    <dgm:cxn modelId="{8537633A-425E-40B7-A83F-21FDD65E19C9}" type="presParOf" srcId="{7FA8D2D8-2EAF-412E-96D8-57DEEA513544}" destId="{275143A0-6836-4D29-A5E0-4ED9750675C1}" srcOrd="3" destOrd="0" presId="urn:microsoft.com/office/officeart/2005/8/layout/hList7#1"/>
    <dgm:cxn modelId="{A0F97D80-0AA8-4906-9731-8C45742E2549}" type="presParOf" srcId="{7FA8D2D8-2EAF-412E-96D8-57DEEA513544}" destId="{5F93D217-7C42-495A-B9D2-D40D72655F7C}" srcOrd="4" destOrd="0" presId="urn:microsoft.com/office/officeart/2005/8/layout/hList7#1"/>
    <dgm:cxn modelId="{8F2D4D03-7707-4CA2-95C8-9B037114E453}" type="presParOf" srcId="{5F93D217-7C42-495A-B9D2-D40D72655F7C}" destId="{85A7CA72-820C-475D-B415-B452E6DC759C}" srcOrd="0" destOrd="0" presId="urn:microsoft.com/office/officeart/2005/8/layout/hList7#1"/>
    <dgm:cxn modelId="{9A67DAE3-503F-4478-94B9-4F90109B5FAF}" type="presParOf" srcId="{5F93D217-7C42-495A-B9D2-D40D72655F7C}" destId="{504569EC-6CDD-4CE5-AFD4-1BD120C888F7}" srcOrd="1" destOrd="0" presId="urn:microsoft.com/office/officeart/2005/8/layout/hList7#1"/>
    <dgm:cxn modelId="{A6932759-610F-4B67-A060-F01FAB3CC4C0}" type="presParOf" srcId="{5F93D217-7C42-495A-B9D2-D40D72655F7C}" destId="{75E3F8C8-573B-4CDE-BE32-13C98D3DE20A}" srcOrd="2" destOrd="0" presId="urn:microsoft.com/office/officeart/2005/8/layout/hList7#1"/>
    <dgm:cxn modelId="{A1B289C9-3762-4C3E-967A-DA63B8594FF2}" type="presParOf" srcId="{5F93D217-7C42-495A-B9D2-D40D72655F7C}" destId="{6638BCCA-1DC3-4438-8626-8F8698090AF3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A769AF-4126-4942-97CC-FAC8E047BFE5}" type="doc">
      <dgm:prSet loTypeId="urn:microsoft.com/office/officeart/2005/8/layout/pList2#1" loCatId="list" qsTypeId="urn:microsoft.com/office/officeart/2005/8/quickstyle/simple5" qsCatId="simple" csTypeId="urn:microsoft.com/office/officeart/2005/8/colors/accent1_2" csCatId="accent1" phldr="1"/>
      <dgm:spPr/>
    </dgm:pt>
    <dgm:pt modelId="{D9A703F8-8BD5-4DE1-8F03-751577B4BE87}">
      <dgm:prSet phldrT="[Текст]" custT="1"/>
      <dgm:spPr/>
      <dgm:t>
        <a:bodyPr/>
        <a:lstStyle/>
        <a:p>
          <a:r>
            <a:rPr lang="ru-RU" sz="1600" dirty="0" smtClean="0"/>
            <a:t>РУЧНОЙ  ТРУД</a:t>
          </a:r>
        </a:p>
        <a:p>
          <a:endParaRPr lang="ru-RU" sz="1600" dirty="0"/>
        </a:p>
      </dgm:t>
    </dgm:pt>
    <dgm:pt modelId="{2D25665D-4A36-4791-B835-DBF94F3CCCD3}" type="parTrans" cxnId="{22105C29-CF04-4E26-924D-3736C6B4B56D}">
      <dgm:prSet/>
      <dgm:spPr/>
      <dgm:t>
        <a:bodyPr/>
        <a:lstStyle/>
        <a:p>
          <a:endParaRPr lang="ru-RU"/>
        </a:p>
      </dgm:t>
    </dgm:pt>
    <dgm:pt modelId="{4AD68C5C-5862-410A-AA50-A32D40A5C291}" type="sibTrans" cxnId="{22105C29-CF04-4E26-924D-3736C6B4B56D}">
      <dgm:prSet/>
      <dgm:spPr/>
      <dgm:t>
        <a:bodyPr/>
        <a:lstStyle/>
        <a:p>
          <a:endParaRPr lang="ru-RU"/>
        </a:p>
      </dgm:t>
    </dgm:pt>
    <dgm:pt modelId="{E706B2F5-1627-4375-9996-FA5B5FA522C7}">
      <dgm:prSet phldrT="[Текст]" custT="1"/>
      <dgm:spPr/>
      <dgm:t>
        <a:bodyPr/>
        <a:lstStyle/>
        <a:p>
          <a:r>
            <a:rPr lang="ru-RU" sz="1600" dirty="0" smtClean="0"/>
            <a:t>КОНСТРУИРОВАНИЕ</a:t>
          </a:r>
        </a:p>
        <a:p>
          <a:endParaRPr lang="ru-RU" sz="400" dirty="0"/>
        </a:p>
      </dgm:t>
    </dgm:pt>
    <dgm:pt modelId="{1D319783-3535-4E00-BED5-9576CC37242E}" type="parTrans" cxnId="{0739CE52-D200-454E-81D9-8FC18C473126}">
      <dgm:prSet/>
      <dgm:spPr/>
      <dgm:t>
        <a:bodyPr/>
        <a:lstStyle/>
        <a:p>
          <a:endParaRPr lang="ru-RU"/>
        </a:p>
      </dgm:t>
    </dgm:pt>
    <dgm:pt modelId="{110BCDEC-CEEC-49AA-A075-9E368B099B35}" type="sibTrans" cxnId="{0739CE52-D200-454E-81D9-8FC18C473126}">
      <dgm:prSet/>
      <dgm:spPr/>
      <dgm:t>
        <a:bodyPr/>
        <a:lstStyle/>
        <a:p>
          <a:endParaRPr lang="ru-RU"/>
        </a:p>
      </dgm:t>
    </dgm:pt>
    <dgm:pt modelId="{92721D2A-29F4-4A2D-821F-5D351FCB2A24}">
      <dgm:prSet phldrT="[Текст]" custT="1"/>
      <dgm:spPr/>
      <dgm:t>
        <a:bodyPr/>
        <a:lstStyle/>
        <a:p>
          <a:r>
            <a:rPr lang="ru-RU" sz="1600" dirty="0" smtClean="0"/>
            <a:t>НАСТОЛЬНЫЙ</a:t>
          </a:r>
        </a:p>
        <a:p>
          <a:r>
            <a:rPr lang="ru-RU" sz="1600" dirty="0" smtClean="0"/>
            <a:t>ТЕАТР</a:t>
          </a:r>
          <a:endParaRPr lang="ru-RU" sz="1600" dirty="0"/>
        </a:p>
      </dgm:t>
    </dgm:pt>
    <dgm:pt modelId="{4F7559A6-5740-4123-A17C-ACDE2E8B1F50}" type="parTrans" cxnId="{3BCE71B5-EE99-4170-AF8D-D9665EE2B890}">
      <dgm:prSet/>
      <dgm:spPr/>
      <dgm:t>
        <a:bodyPr/>
        <a:lstStyle/>
        <a:p>
          <a:endParaRPr lang="ru-RU"/>
        </a:p>
      </dgm:t>
    </dgm:pt>
    <dgm:pt modelId="{C68DC931-FC2B-4ECC-9751-0F314B5D023F}" type="sibTrans" cxnId="{3BCE71B5-EE99-4170-AF8D-D9665EE2B890}">
      <dgm:prSet/>
      <dgm:spPr/>
      <dgm:t>
        <a:bodyPr/>
        <a:lstStyle/>
        <a:p>
          <a:endParaRPr lang="ru-RU"/>
        </a:p>
      </dgm:t>
    </dgm:pt>
    <dgm:pt modelId="{6591D390-5977-4A02-BB37-8FF1960D01AC}" type="pres">
      <dgm:prSet presAssocID="{8DA769AF-4126-4942-97CC-FAC8E047BFE5}" presName="Name0" presStyleCnt="0">
        <dgm:presLayoutVars>
          <dgm:dir/>
          <dgm:resizeHandles val="exact"/>
        </dgm:presLayoutVars>
      </dgm:prSet>
      <dgm:spPr/>
    </dgm:pt>
    <dgm:pt modelId="{97961C2C-888E-4742-AA93-D2E549D8C57C}" type="pres">
      <dgm:prSet presAssocID="{8DA769AF-4126-4942-97CC-FAC8E047BFE5}" presName="bkgdShp" presStyleLbl="alignAccFollowNode1" presStyleIdx="0" presStyleCnt="1" custScaleX="520" custScaleY="222222" custLinFactNeighborX="50260" custLinFactNeighborY="29304"/>
      <dgm:spPr>
        <a:prstGeom prst="arc">
          <a:avLst/>
        </a:prstGeom>
      </dgm:spPr>
    </dgm:pt>
    <dgm:pt modelId="{F3120313-B0D0-400F-80AD-4617A42D5D90}" type="pres">
      <dgm:prSet presAssocID="{8DA769AF-4126-4942-97CC-FAC8E047BFE5}" presName="linComp" presStyleCnt="0"/>
      <dgm:spPr/>
    </dgm:pt>
    <dgm:pt modelId="{B32BC145-E4C2-4DE2-A177-0A8E3DABB4EF}" type="pres">
      <dgm:prSet presAssocID="{D9A703F8-8BD5-4DE1-8F03-751577B4BE87}" presName="compNode" presStyleCnt="0"/>
      <dgm:spPr/>
    </dgm:pt>
    <dgm:pt modelId="{57EFD2C5-9A12-43E4-A3CF-B3F892693527}" type="pres">
      <dgm:prSet presAssocID="{D9A703F8-8BD5-4DE1-8F03-751577B4BE87}" presName="node" presStyleLbl="node1" presStyleIdx="0" presStyleCnt="3" custScaleX="521391" custScaleY="25122" custLinFactNeighborX="-40685" custLinFactNeighborY="-670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A98920-5FA8-4348-8F6F-AD58AFCA81C4}" type="pres">
      <dgm:prSet presAssocID="{D9A703F8-8BD5-4DE1-8F03-751577B4BE87}" presName="invisiNode" presStyleLbl="node1" presStyleIdx="0" presStyleCnt="3"/>
      <dgm:spPr/>
    </dgm:pt>
    <dgm:pt modelId="{4095D3F8-7535-470A-A010-6EA2CCA13B37}" type="pres">
      <dgm:prSet presAssocID="{D9A703F8-8BD5-4DE1-8F03-751577B4BE87}" presName="imagNode" presStyleLbl="fgImgPlace1" presStyleIdx="0" presStyleCnt="3" custScaleX="525697" custScaleY="177778" custLinFactNeighborX="-38532" custLinFactNeighborY="-72520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</dgm:pt>
    <dgm:pt modelId="{DE29122A-9E08-4982-85A3-432B52A21BC6}" type="pres">
      <dgm:prSet presAssocID="{4AD68C5C-5862-410A-AA50-A32D40A5C29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403109A-7C3A-4B59-A970-911659EB0A03}" type="pres">
      <dgm:prSet presAssocID="{E706B2F5-1627-4375-9996-FA5B5FA522C7}" presName="compNode" presStyleCnt="0"/>
      <dgm:spPr/>
    </dgm:pt>
    <dgm:pt modelId="{92820B90-D85E-4E8E-9691-88E3753EAA20}" type="pres">
      <dgm:prSet presAssocID="{E706B2F5-1627-4375-9996-FA5B5FA522C7}" presName="node" presStyleLbl="node1" presStyleIdx="1" presStyleCnt="3" custScaleX="509998" custScaleY="28776" custLinFactNeighborX="32985" custLinFactNeighborY="-196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870A50-A8B3-4CB1-BF4D-E9959FA1E164}" type="pres">
      <dgm:prSet presAssocID="{E706B2F5-1627-4375-9996-FA5B5FA522C7}" presName="invisiNode" presStyleLbl="node1" presStyleIdx="1" presStyleCnt="3"/>
      <dgm:spPr/>
    </dgm:pt>
    <dgm:pt modelId="{646DAC63-535B-4EB8-9E1A-31DF7B2A5F64}" type="pres">
      <dgm:prSet presAssocID="{E706B2F5-1627-4375-9996-FA5B5FA522C7}" presName="imagNode" presStyleLbl="fgImgPlace1" presStyleIdx="1" presStyleCnt="3" custScaleX="536637" custScaleY="172237" custLinFactNeighborX="31874" custLinFactNeighborY="2337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</dgm:pt>
    <dgm:pt modelId="{83C9FE50-F46F-471D-85ED-44A9A3D8B02C}" type="pres">
      <dgm:prSet presAssocID="{110BCDEC-CEEC-49AA-A075-9E368B099B3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3481ADD-E68B-4889-9C02-211BF89E44F6}" type="pres">
      <dgm:prSet presAssocID="{92721D2A-29F4-4A2D-821F-5D351FCB2A24}" presName="compNode" presStyleCnt="0"/>
      <dgm:spPr/>
    </dgm:pt>
    <dgm:pt modelId="{761D185F-EF61-4765-A73A-DA17C77EAEFE}" type="pres">
      <dgm:prSet presAssocID="{92721D2A-29F4-4A2D-821F-5D351FCB2A24}" presName="node" presStyleLbl="node1" presStyleIdx="2" presStyleCnt="3" custScaleX="527395" custScaleY="25329" custLinFactNeighborX="40013" custLinFactNeighborY="-660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B9F3F3-2605-4D05-8235-EB5CD382F50D}" type="pres">
      <dgm:prSet presAssocID="{92721D2A-29F4-4A2D-821F-5D351FCB2A24}" presName="invisiNode" presStyleLbl="node1" presStyleIdx="2" presStyleCnt="3"/>
      <dgm:spPr/>
    </dgm:pt>
    <dgm:pt modelId="{97E10E9F-9CC0-4E6D-8668-4C362C01145E}" type="pres">
      <dgm:prSet presAssocID="{92721D2A-29F4-4A2D-821F-5D351FCB2A24}" presName="imagNode" presStyleLbl="fgImgPlace1" presStyleIdx="2" presStyleCnt="3" custScaleX="572324" custScaleY="180750" custLinFactNeighborX="45145" custLinFactNeighborY="-73603"/>
      <dgm:spPr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</dgm:pt>
  </dgm:ptLst>
  <dgm:cxnLst>
    <dgm:cxn modelId="{3F9E9B0A-11E2-4E37-B21B-55506CD56D99}" type="presOf" srcId="{4AD68C5C-5862-410A-AA50-A32D40A5C291}" destId="{DE29122A-9E08-4982-85A3-432B52A21BC6}" srcOrd="0" destOrd="0" presId="urn:microsoft.com/office/officeart/2005/8/layout/pList2#1"/>
    <dgm:cxn modelId="{3BCE71B5-EE99-4170-AF8D-D9665EE2B890}" srcId="{8DA769AF-4126-4942-97CC-FAC8E047BFE5}" destId="{92721D2A-29F4-4A2D-821F-5D351FCB2A24}" srcOrd="2" destOrd="0" parTransId="{4F7559A6-5740-4123-A17C-ACDE2E8B1F50}" sibTransId="{C68DC931-FC2B-4ECC-9751-0F314B5D023F}"/>
    <dgm:cxn modelId="{0739CE52-D200-454E-81D9-8FC18C473126}" srcId="{8DA769AF-4126-4942-97CC-FAC8E047BFE5}" destId="{E706B2F5-1627-4375-9996-FA5B5FA522C7}" srcOrd="1" destOrd="0" parTransId="{1D319783-3535-4E00-BED5-9576CC37242E}" sibTransId="{110BCDEC-CEEC-49AA-A075-9E368B099B35}"/>
    <dgm:cxn modelId="{5F7D0B7F-2BC5-4909-ACE1-0E63F4276A7A}" type="presOf" srcId="{D9A703F8-8BD5-4DE1-8F03-751577B4BE87}" destId="{57EFD2C5-9A12-43E4-A3CF-B3F892693527}" srcOrd="0" destOrd="0" presId="urn:microsoft.com/office/officeart/2005/8/layout/pList2#1"/>
    <dgm:cxn modelId="{470CDBCE-D4D5-4C72-A3E1-2DDA78CE6847}" type="presOf" srcId="{8DA769AF-4126-4942-97CC-FAC8E047BFE5}" destId="{6591D390-5977-4A02-BB37-8FF1960D01AC}" srcOrd="0" destOrd="0" presId="urn:microsoft.com/office/officeart/2005/8/layout/pList2#1"/>
    <dgm:cxn modelId="{00E7CD7C-DDF5-4BF8-90D8-5B6D2136E90B}" type="presOf" srcId="{E706B2F5-1627-4375-9996-FA5B5FA522C7}" destId="{92820B90-D85E-4E8E-9691-88E3753EAA20}" srcOrd="0" destOrd="0" presId="urn:microsoft.com/office/officeart/2005/8/layout/pList2#1"/>
    <dgm:cxn modelId="{22105C29-CF04-4E26-924D-3736C6B4B56D}" srcId="{8DA769AF-4126-4942-97CC-FAC8E047BFE5}" destId="{D9A703F8-8BD5-4DE1-8F03-751577B4BE87}" srcOrd="0" destOrd="0" parTransId="{2D25665D-4A36-4791-B835-DBF94F3CCCD3}" sibTransId="{4AD68C5C-5862-410A-AA50-A32D40A5C291}"/>
    <dgm:cxn modelId="{5922183E-52B2-45E3-B3DE-500F6E6FEC68}" type="presOf" srcId="{110BCDEC-CEEC-49AA-A075-9E368B099B35}" destId="{83C9FE50-F46F-471D-85ED-44A9A3D8B02C}" srcOrd="0" destOrd="0" presId="urn:microsoft.com/office/officeart/2005/8/layout/pList2#1"/>
    <dgm:cxn modelId="{33C4A6A9-C727-4B3F-9A43-9BD74D74E217}" type="presOf" srcId="{92721D2A-29F4-4A2D-821F-5D351FCB2A24}" destId="{761D185F-EF61-4765-A73A-DA17C77EAEFE}" srcOrd="0" destOrd="0" presId="urn:microsoft.com/office/officeart/2005/8/layout/pList2#1"/>
    <dgm:cxn modelId="{F985BDB3-A0FE-4C2B-8524-2E9B4F8F2D06}" type="presParOf" srcId="{6591D390-5977-4A02-BB37-8FF1960D01AC}" destId="{97961C2C-888E-4742-AA93-D2E549D8C57C}" srcOrd="0" destOrd="0" presId="urn:microsoft.com/office/officeart/2005/8/layout/pList2#1"/>
    <dgm:cxn modelId="{8E0F2FA5-D8FC-4AF0-B6D5-F2FC2D4D5E25}" type="presParOf" srcId="{6591D390-5977-4A02-BB37-8FF1960D01AC}" destId="{F3120313-B0D0-400F-80AD-4617A42D5D90}" srcOrd="1" destOrd="0" presId="urn:microsoft.com/office/officeart/2005/8/layout/pList2#1"/>
    <dgm:cxn modelId="{82931F15-F9C3-4496-8AE7-4D3125F44B97}" type="presParOf" srcId="{F3120313-B0D0-400F-80AD-4617A42D5D90}" destId="{B32BC145-E4C2-4DE2-A177-0A8E3DABB4EF}" srcOrd="0" destOrd="0" presId="urn:microsoft.com/office/officeart/2005/8/layout/pList2#1"/>
    <dgm:cxn modelId="{DEAE5BA3-A620-4CB0-82F0-9CC31AC7DCA0}" type="presParOf" srcId="{B32BC145-E4C2-4DE2-A177-0A8E3DABB4EF}" destId="{57EFD2C5-9A12-43E4-A3CF-B3F892693527}" srcOrd="0" destOrd="0" presId="urn:microsoft.com/office/officeart/2005/8/layout/pList2#1"/>
    <dgm:cxn modelId="{4E71CBD3-FE1A-443C-8536-D01268B8CAA7}" type="presParOf" srcId="{B32BC145-E4C2-4DE2-A177-0A8E3DABB4EF}" destId="{1DA98920-5FA8-4348-8F6F-AD58AFCA81C4}" srcOrd="1" destOrd="0" presId="urn:microsoft.com/office/officeart/2005/8/layout/pList2#1"/>
    <dgm:cxn modelId="{F7A636F9-6813-4051-A66C-28D301DD603B}" type="presParOf" srcId="{B32BC145-E4C2-4DE2-A177-0A8E3DABB4EF}" destId="{4095D3F8-7535-470A-A010-6EA2CCA13B37}" srcOrd="2" destOrd="0" presId="urn:microsoft.com/office/officeart/2005/8/layout/pList2#1"/>
    <dgm:cxn modelId="{36822902-F7A8-4540-98EC-CD4F4843795D}" type="presParOf" srcId="{F3120313-B0D0-400F-80AD-4617A42D5D90}" destId="{DE29122A-9E08-4982-85A3-432B52A21BC6}" srcOrd="1" destOrd="0" presId="urn:microsoft.com/office/officeart/2005/8/layout/pList2#1"/>
    <dgm:cxn modelId="{50DD1800-A9FF-4764-8264-132C1E7B6094}" type="presParOf" srcId="{F3120313-B0D0-400F-80AD-4617A42D5D90}" destId="{6403109A-7C3A-4B59-A970-911659EB0A03}" srcOrd="2" destOrd="0" presId="urn:microsoft.com/office/officeart/2005/8/layout/pList2#1"/>
    <dgm:cxn modelId="{AAEFA5FC-5974-49E8-9960-0DE6645DBFE8}" type="presParOf" srcId="{6403109A-7C3A-4B59-A970-911659EB0A03}" destId="{92820B90-D85E-4E8E-9691-88E3753EAA20}" srcOrd="0" destOrd="0" presId="urn:microsoft.com/office/officeart/2005/8/layout/pList2#1"/>
    <dgm:cxn modelId="{2F3C5A97-2EE2-4283-BF09-25C6C30B3452}" type="presParOf" srcId="{6403109A-7C3A-4B59-A970-911659EB0A03}" destId="{E9870A50-A8B3-4CB1-BF4D-E9959FA1E164}" srcOrd="1" destOrd="0" presId="urn:microsoft.com/office/officeart/2005/8/layout/pList2#1"/>
    <dgm:cxn modelId="{39924884-CF31-4377-8A62-31A68601BDAF}" type="presParOf" srcId="{6403109A-7C3A-4B59-A970-911659EB0A03}" destId="{646DAC63-535B-4EB8-9E1A-31DF7B2A5F64}" srcOrd="2" destOrd="0" presId="urn:microsoft.com/office/officeart/2005/8/layout/pList2#1"/>
    <dgm:cxn modelId="{A62FC93A-1E82-4759-92F6-6E177DC58526}" type="presParOf" srcId="{F3120313-B0D0-400F-80AD-4617A42D5D90}" destId="{83C9FE50-F46F-471D-85ED-44A9A3D8B02C}" srcOrd="3" destOrd="0" presId="urn:microsoft.com/office/officeart/2005/8/layout/pList2#1"/>
    <dgm:cxn modelId="{90165248-3BB2-4B96-994F-332538D0C310}" type="presParOf" srcId="{F3120313-B0D0-400F-80AD-4617A42D5D90}" destId="{A3481ADD-E68B-4889-9C02-211BF89E44F6}" srcOrd="4" destOrd="0" presId="urn:microsoft.com/office/officeart/2005/8/layout/pList2#1"/>
    <dgm:cxn modelId="{37F40046-EEF9-4FE8-A931-CF734653F7E6}" type="presParOf" srcId="{A3481ADD-E68B-4889-9C02-211BF89E44F6}" destId="{761D185F-EF61-4765-A73A-DA17C77EAEFE}" srcOrd="0" destOrd="0" presId="urn:microsoft.com/office/officeart/2005/8/layout/pList2#1"/>
    <dgm:cxn modelId="{E95AE086-83A1-4D79-B993-1994C7EA6C1A}" type="presParOf" srcId="{A3481ADD-E68B-4889-9C02-211BF89E44F6}" destId="{57B9F3F3-2605-4D05-8235-EB5CD382F50D}" srcOrd="1" destOrd="0" presId="urn:microsoft.com/office/officeart/2005/8/layout/pList2#1"/>
    <dgm:cxn modelId="{A8B8473B-242A-466B-B7D5-61901D340450}" type="presParOf" srcId="{A3481ADD-E68B-4889-9C02-211BF89E44F6}" destId="{97E10E9F-9CC0-4E6D-8668-4C362C01145E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535E32-02DA-4816-A8AD-305C2CE02C41}" type="doc">
      <dgm:prSet loTypeId="urn:microsoft.com/office/officeart/2005/8/layout/pList2#2" loCatId="list" qsTypeId="urn:microsoft.com/office/officeart/2005/8/quickstyle/simple5" qsCatId="simple" csTypeId="urn:microsoft.com/office/officeart/2005/8/colors/accent1_2" csCatId="accent1" phldr="1"/>
      <dgm:spPr/>
    </dgm:pt>
    <dgm:pt modelId="{5F853A94-D0CE-4534-8C3E-B77C1447ADC3}">
      <dgm:prSet phldrT="[Текст]" custT="1"/>
      <dgm:spPr/>
      <dgm:t>
        <a:bodyPr/>
        <a:lstStyle/>
        <a:p>
          <a:r>
            <a:rPr lang="ru-RU" sz="1600" dirty="0" smtClean="0"/>
            <a:t>ИНТЕРАКТИВНЫЕ ЗАНЯТИЯ</a:t>
          </a:r>
          <a:endParaRPr lang="ru-RU" sz="1600" dirty="0"/>
        </a:p>
      </dgm:t>
    </dgm:pt>
    <dgm:pt modelId="{073659CF-C8DC-42FD-B37D-07A0574362C9}" type="parTrans" cxnId="{F95CE923-3112-4ADC-AEF9-4001E29AB6E0}">
      <dgm:prSet/>
      <dgm:spPr/>
      <dgm:t>
        <a:bodyPr/>
        <a:lstStyle/>
        <a:p>
          <a:endParaRPr lang="ru-RU"/>
        </a:p>
      </dgm:t>
    </dgm:pt>
    <dgm:pt modelId="{07495B77-661B-48D7-BB66-478AFCA07220}" type="sibTrans" cxnId="{F95CE923-3112-4ADC-AEF9-4001E29AB6E0}">
      <dgm:prSet/>
      <dgm:spPr/>
      <dgm:t>
        <a:bodyPr/>
        <a:lstStyle/>
        <a:p>
          <a:endParaRPr lang="ru-RU"/>
        </a:p>
      </dgm:t>
    </dgm:pt>
    <dgm:pt modelId="{53D69D99-5185-4B40-9862-943034310171}">
      <dgm:prSet phldrT="[Текст]" custT="1"/>
      <dgm:spPr/>
      <dgm:t>
        <a:bodyPr/>
        <a:lstStyle/>
        <a:p>
          <a:r>
            <a:rPr lang="ru-RU" sz="1400" dirty="0" smtClean="0"/>
            <a:t>ПОЗНАВАТЕЛЬНЫЕ БЕСЕДЫ</a:t>
          </a:r>
          <a:endParaRPr lang="ru-RU" sz="1400" dirty="0"/>
        </a:p>
      </dgm:t>
    </dgm:pt>
    <dgm:pt modelId="{9649126E-C37C-466C-90DC-701E63A6FA28}" type="parTrans" cxnId="{9ADEBF5E-FE71-4079-AB81-D4EF397C9A98}">
      <dgm:prSet/>
      <dgm:spPr/>
      <dgm:t>
        <a:bodyPr/>
        <a:lstStyle/>
        <a:p>
          <a:endParaRPr lang="ru-RU"/>
        </a:p>
      </dgm:t>
    </dgm:pt>
    <dgm:pt modelId="{B6A85185-5E02-49E6-86A2-5221619014B6}" type="sibTrans" cxnId="{9ADEBF5E-FE71-4079-AB81-D4EF397C9A98}">
      <dgm:prSet/>
      <dgm:spPr/>
      <dgm:t>
        <a:bodyPr/>
        <a:lstStyle/>
        <a:p>
          <a:endParaRPr lang="ru-RU"/>
        </a:p>
      </dgm:t>
    </dgm:pt>
    <dgm:pt modelId="{6DA26BAE-1A2F-4A68-A4BA-A41D87DB4382}">
      <dgm:prSet phldrT="[Текст]" custT="1"/>
      <dgm:spPr/>
      <dgm:t>
        <a:bodyPr/>
        <a:lstStyle/>
        <a:p>
          <a:r>
            <a:rPr lang="ru-RU" sz="1400" dirty="0" smtClean="0"/>
            <a:t>ПОСИДЕЛКИ</a:t>
          </a:r>
          <a:endParaRPr lang="ru-RU" sz="1400" dirty="0"/>
        </a:p>
      </dgm:t>
    </dgm:pt>
    <dgm:pt modelId="{1F49A101-EF7C-4651-9503-579E7B462593}" type="parTrans" cxnId="{A1B6C31A-D31F-492D-B5D5-E634BBD7574B}">
      <dgm:prSet/>
      <dgm:spPr/>
      <dgm:t>
        <a:bodyPr/>
        <a:lstStyle/>
        <a:p>
          <a:endParaRPr lang="ru-RU"/>
        </a:p>
      </dgm:t>
    </dgm:pt>
    <dgm:pt modelId="{74B39D15-635A-4A11-9A00-E08A1BF3A788}" type="sibTrans" cxnId="{A1B6C31A-D31F-492D-B5D5-E634BBD7574B}">
      <dgm:prSet/>
      <dgm:spPr/>
      <dgm:t>
        <a:bodyPr/>
        <a:lstStyle/>
        <a:p>
          <a:endParaRPr lang="ru-RU"/>
        </a:p>
      </dgm:t>
    </dgm:pt>
    <dgm:pt modelId="{B6F18863-BCC9-468F-BCDD-77DA379B7ADB}" type="pres">
      <dgm:prSet presAssocID="{95535E32-02DA-4816-A8AD-305C2CE02C41}" presName="Name0" presStyleCnt="0">
        <dgm:presLayoutVars>
          <dgm:dir/>
          <dgm:resizeHandles val="exact"/>
        </dgm:presLayoutVars>
      </dgm:prSet>
      <dgm:spPr/>
    </dgm:pt>
    <dgm:pt modelId="{F5C6B06E-6F19-4D7E-94F3-07EEE7906564}" type="pres">
      <dgm:prSet presAssocID="{95535E32-02DA-4816-A8AD-305C2CE02C41}" presName="bkgdShp" presStyleLbl="alignAccFollowNode1" presStyleIdx="0" presStyleCnt="1" custFlipVert="1" custFlipHor="1" custScaleX="1639" custScaleY="1857"/>
      <dgm:spPr/>
    </dgm:pt>
    <dgm:pt modelId="{9928376E-CA44-4A4D-93E7-6ED1EF467CE4}" type="pres">
      <dgm:prSet presAssocID="{95535E32-02DA-4816-A8AD-305C2CE02C41}" presName="linComp" presStyleCnt="0"/>
      <dgm:spPr/>
    </dgm:pt>
    <dgm:pt modelId="{4C33A904-ADD0-4DAD-9D09-34909414C8FE}" type="pres">
      <dgm:prSet presAssocID="{5F853A94-D0CE-4534-8C3E-B77C1447ADC3}" presName="compNode" presStyleCnt="0"/>
      <dgm:spPr/>
    </dgm:pt>
    <dgm:pt modelId="{DEDB060B-C3C2-4589-89B4-D2624D2BB536}" type="pres">
      <dgm:prSet presAssocID="{5F853A94-D0CE-4534-8C3E-B77C1447ADC3}" presName="node" presStyleLbl="node1" presStyleIdx="0" presStyleCnt="3" custScaleX="240893" custScaleY="26621" custLinFactNeighborX="-17092" custLinFactNeighborY="-396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2B25CD-C32D-42BC-AC6B-D470E63B91DE}" type="pres">
      <dgm:prSet presAssocID="{5F853A94-D0CE-4534-8C3E-B77C1447ADC3}" presName="invisiNode" presStyleLbl="node1" presStyleIdx="0" presStyleCnt="3"/>
      <dgm:spPr/>
    </dgm:pt>
    <dgm:pt modelId="{B92E88B8-332D-40F7-BF9C-9631961319FE}" type="pres">
      <dgm:prSet presAssocID="{5F853A94-D0CE-4534-8C3E-B77C1447ADC3}" presName="imagNode" presStyleLbl="fgImgPlace1" presStyleIdx="0" presStyleCnt="3" custScaleX="265370" custScaleY="174114" custLinFactNeighborX="-26326" custLinFactNeighborY="-21137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</dgm:pt>
    <dgm:pt modelId="{4FB5989D-F086-4784-AB75-154353FFD5C6}" type="pres">
      <dgm:prSet presAssocID="{07495B77-661B-48D7-BB66-478AFCA0722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38C12C9-5EBE-459E-A69B-664BC88430A4}" type="pres">
      <dgm:prSet presAssocID="{53D69D99-5185-4B40-9862-943034310171}" presName="compNode" presStyleCnt="0"/>
      <dgm:spPr/>
    </dgm:pt>
    <dgm:pt modelId="{E27321AA-DFCB-4ED7-9F14-7F9FBDEFEF96}" type="pres">
      <dgm:prSet presAssocID="{53D69D99-5185-4B40-9862-943034310171}" presName="node" presStyleLbl="node1" presStyleIdx="1" presStyleCnt="3" custScaleX="227791" custScaleY="26798" custLinFactNeighborX="-4861" custLinFactNeighborY="17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C78CD0-4D96-445D-A89D-E96E0DA10D8B}" type="pres">
      <dgm:prSet presAssocID="{53D69D99-5185-4B40-9862-943034310171}" presName="invisiNode" presStyleLbl="node1" presStyleIdx="1" presStyleCnt="3"/>
      <dgm:spPr/>
    </dgm:pt>
    <dgm:pt modelId="{EBED6857-7C80-4519-A610-2ABACE901B10}" type="pres">
      <dgm:prSet presAssocID="{53D69D99-5185-4B40-9862-943034310171}" presName="imagNode" presStyleLbl="fgImgPlace1" presStyleIdx="1" presStyleCnt="3" custScaleX="304804" custScaleY="202300" custLinFactNeighborX="-2874" custLinFactNeighborY="29843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FF03E82-69DE-46C7-B565-3F50841CEB72}" type="pres">
      <dgm:prSet presAssocID="{B6A85185-5E02-49E6-86A2-5221619014B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17DB12F-51C1-417B-A147-40F7ADC2BEDA}" type="pres">
      <dgm:prSet presAssocID="{6DA26BAE-1A2F-4A68-A4BA-A41D87DB4382}" presName="compNode" presStyleCnt="0"/>
      <dgm:spPr/>
    </dgm:pt>
    <dgm:pt modelId="{5357CF6B-2DFE-46E0-BFDD-491FDAB2C750}" type="pres">
      <dgm:prSet presAssocID="{6DA26BAE-1A2F-4A68-A4BA-A41D87DB4382}" presName="node" presStyleLbl="node1" presStyleIdx="2" presStyleCnt="3" custScaleX="219218" custScaleY="23323" custLinFactNeighborX="23222" custLinFactNeighborY="-379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9AEC73-A554-42D4-9B39-0B3B98E30BFD}" type="pres">
      <dgm:prSet presAssocID="{6DA26BAE-1A2F-4A68-A4BA-A41D87DB4382}" presName="invisiNode" presStyleLbl="node1" presStyleIdx="2" presStyleCnt="3"/>
      <dgm:spPr/>
    </dgm:pt>
    <dgm:pt modelId="{310EC701-543C-4BD0-94AE-F4151168297E}" type="pres">
      <dgm:prSet presAssocID="{6DA26BAE-1A2F-4A68-A4BA-A41D87DB4382}" presName="imagNode" presStyleLbl="fgImgPlace1" presStyleIdx="2" presStyleCnt="3" custScaleX="246979" custScaleY="177911" custLinFactNeighborX="22787" custLinFactNeighborY="-21562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A3E123DA-6C75-4AD0-83DE-94231A4043BE}" type="presOf" srcId="{5F853A94-D0CE-4534-8C3E-B77C1447ADC3}" destId="{DEDB060B-C3C2-4589-89B4-D2624D2BB536}" srcOrd="0" destOrd="0" presId="urn:microsoft.com/office/officeart/2005/8/layout/pList2#2"/>
    <dgm:cxn modelId="{F95CE923-3112-4ADC-AEF9-4001E29AB6E0}" srcId="{95535E32-02DA-4816-A8AD-305C2CE02C41}" destId="{5F853A94-D0CE-4534-8C3E-B77C1447ADC3}" srcOrd="0" destOrd="0" parTransId="{073659CF-C8DC-42FD-B37D-07A0574362C9}" sibTransId="{07495B77-661B-48D7-BB66-478AFCA07220}"/>
    <dgm:cxn modelId="{83FE66F8-ADEC-4ECE-AC2A-67584274551D}" type="presOf" srcId="{B6A85185-5E02-49E6-86A2-5221619014B6}" destId="{4FF03E82-69DE-46C7-B565-3F50841CEB72}" srcOrd="0" destOrd="0" presId="urn:microsoft.com/office/officeart/2005/8/layout/pList2#2"/>
    <dgm:cxn modelId="{9ADEBF5E-FE71-4079-AB81-D4EF397C9A98}" srcId="{95535E32-02DA-4816-A8AD-305C2CE02C41}" destId="{53D69D99-5185-4B40-9862-943034310171}" srcOrd="1" destOrd="0" parTransId="{9649126E-C37C-466C-90DC-701E63A6FA28}" sibTransId="{B6A85185-5E02-49E6-86A2-5221619014B6}"/>
    <dgm:cxn modelId="{2637AC91-785F-4860-8DB8-20D941B7BEDA}" type="presOf" srcId="{95535E32-02DA-4816-A8AD-305C2CE02C41}" destId="{B6F18863-BCC9-468F-BCDD-77DA379B7ADB}" srcOrd="0" destOrd="0" presId="urn:microsoft.com/office/officeart/2005/8/layout/pList2#2"/>
    <dgm:cxn modelId="{A1B6C31A-D31F-492D-B5D5-E634BBD7574B}" srcId="{95535E32-02DA-4816-A8AD-305C2CE02C41}" destId="{6DA26BAE-1A2F-4A68-A4BA-A41D87DB4382}" srcOrd="2" destOrd="0" parTransId="{1F49A101-EF7C-4651-9503-579E7B462593}" sibTransId="{74B39D15-635A-4A11-9A00-E08A1BF3A788}"/>
    <dgm:cxn modelId="{CB58107A-2644-455D-85EE-7EDEA17B3881}" type="presOf" srcId="{6DA26BAE-1A2F-4A68-A4BA-A41D87DB4382}" destId="{5357CF6B-2DFE-46E0-BFDD-491FDAB2C750}" srcOrd="0" destOrd="0" presId="urn:microsoft.com/office/officeart/2005/8/layout/pList2#2"/>
    <dgm:cxn modelId="{F1475C32-0C84-4544-8582-278E10171AE6}" type="presOf" srcId="{53D69D99-5185-4B40-9862-943034310171}" destId="{E27321AA-DFCB-4ED7-9F14-7F9FBDEFEF96}" srcOrd="0" destOrd="0" presId="urn:microsoft.com/office/officeart/2005/8/layout/pList2#2"/>
    <dgm:cxn modelId="{8ACBCA55-7FE8-419D-A61A-6553CF580D0E}" type="presOf" srcId="{07495B77-661B-48D7-BB66-478AFCA07220}" destId="{4FB5989D-F086-4784-AB75-154353FFD5C6}" srcOrd="0" destOrd="0" presId="urn:microsoft.com/office/officeart/2005/8/layout/pList2#2"/>
    <dgm:cxn modelId="{032E8F2F-5F33-4EF4-BDB9-031768B0AF6C}" type="presParOf" srcId="{B6F18863-BCC9-468F-BCDD-77DA379B7ADB}" destId="{F5C6B06E-6F19-4D7E-94F3-07EEE7906564}" srcOrd="0" destOrd="0" presId="urn:microsoft.com/office/officeart/2005/8/layout/pList2#2"/>
    <dgm:cxn modelId="{3F4CC817-A2A8-4E40-845D-F58CB18C280A}" type="presParOf" srcId="{B6F18863-BCC9-468F-BCDD-77DA379B7ADB}" destId="{9928376E-CA44-4A4D-93E7-6ED1EF467CE4}" srcOrd="1" destOrd="0" presId="urn:microsoft.com/office/officeart/2005/8/layout/pList2#2"/>
    <dgm:cxn modelId="{921C993C-98F9-4BA2-9A00-51C76F3683C5}" type="presParOf" srcId="{9928376E-CA44-4A4D-93E7-6ED1EF467CE4}" destId="{4C33A904-ADD0-4DAD-9D09-34909414C8FE}" srcOrd="0" destOrd="0" presId="urn:microsoft.com/office/officeart/2005/8/layout/pList2#2"/>
    <dgm:cxn modelId="{79657075-19D1-4AB6-8146-21F94A81FE13}" type="presParOf" srcId="{4C33A904-ADD0-4DAD-9D09-34909414C8FE}" destId="{DEDB060B-C3C2-4589-89B4-D2624D2BB536}" srcOrd="0" destOrd="0" presId="urn:microsoft.com/office/officeart/2005/8/layout/pList2#2"/>
    <dgm:cxn modelId="{BE7B126F-2642-4558-99FC-AA50CA787A42}" type="presParOf" srcId="{4C33A904-ADD0-4DAD-9D09-34909414C8FE}" destId="{7C2B25CD-C32D-42BC-AC6B-D470E63B91DE}" srcOrd="1" destOrd="0" presId="urn:microsoft.com/office/officeart/2005/8/layout/pList2#2"/>
    <dgm:cxn modelId="{F595E1C6-9D40-4FF0-834D-D6E7933BDBDF}" type="presParOf" srcId="{4C33A904-ADD0-4DAD-9D09-34909414C8FE}" destId="{B92E88B8-332D-40F7-BF9C-9631961319FE}" srcOrd="2" destOrd="0" presId="urn:microsoft.com/office/officeart/2005/8/layout/pList2#2"/>
    <dgm:cxn modelId="{A533D6CD-CB39-45D5-A5C7-C216ECA7FF3A}" type="presParOf" srcId="{9928376E-CA44-4A4D-93E7-6ED1EF467CE4}" destId="{4FB5989D-F086-4784-AB75-154353FFD5C6}" srcOrd="1" destOrd="0" presId="urn:microsoft.com/office/officeart/2005/8/layout/pList2#2"/>
    <dgm:cxn modelId="{B4BA44A1-A1CF-40D8-9E07-33007B20FE3F}" type="presParOf" srcId="{9928376E-CA44-4A4D-93E7-6ED1EF467CE4}" destId="{038C12C9-5EBE-459E-A69B-664BC88430A4}" srcOrd="2" destOrd="0" presId="urn:microsoft.com/office/officeart/2005/8/layout/pList2#2"/>
    <dgm:cxn modelId="{EC61DD43-503F-4FD7-9137-33990D8E0EB1}" type="presParOf" srcId="{038C12C9-5EBE-459E-A69B-664BC88430A4}" destId="{E27321AA-DFCB-4ED7-9F14-7F9FBDEFEF96}" srcOrd="0" destOrd="0" presId="urn:microsoft.com/office/officeart/2005/8/layout/pList2#2"/>
    <dgm:cxn modelId="{49776EE6-34AD-4282-B8FB-44B099FD8614}" type="presParOf" srcId="{038C12C9-5EBE-459E-A69B-664BC88430A4}" destId="{D8C78CD0-4D96-445D-A89D-E96E0DA10D8B}" srcOrd="1" destOrd="0" presId="urn:microsoft.com/office/officeart/2005/8/layout/pList2#2"/>
    <dgm:cxn modelId="{8DCE7803-325C-464E-8A9C-9C0E1432C8C9}" type="presParOf" srcId="{038C12C9-5EBE-459E-A69B-664BC88430A4}" destId="{EBED6857-7C80-4519-A610-2ABACE901B10}" srcOrd="2" destOrd="0" presId="urn:microsoft.com/office/officeart/2005/8/layout/pList2#2"/>
    <dgm:cxn modelId="{7BF73178-4868-4138-89A4-5F0C240E48AC}" type="presParOf" srcId="{9928376E-CA44-4A4D-93E7-6ED1EF467CE4}" destId="{4FF03E82-69DE-46C7-B565-3F50841CEB72}" srcOrd="3" destOrd="0" presId="urn:microsoft.com/office/officeart/2005/8/layout/pList2#2"/>
    <dgm:cxn modelId="{E6F1B17A-B196-406F-BC79-B4F415495EE4}" type="presParOf" srcId="{9928376E-CA44-4A4D-93E7-6ED1EF467CE4}" destId="{F17DB12F-51C1-417B-A147-40F7ADC2BEDA}" srcOrd="4" destOrd="0" presId="urn:microsoft.com/office/officeart/2005/8/layout/pList2#2"/>
    <dgm:cxn modelId="{8AEBE0CC-A30F-4F36-AFA2-9A0E883C46F3}" type="presParOf" srcId="{F17DB12F-51C1-417B-A147-40F7ADC2BEDA}" destId="{5357CF6B-2DFE-46E0-BFDD-491FDAB2C750}" srcOrd="0" destOrd="0" presId="urn:microsoft.com/office/officeart/2005/8/layout/pList2#2"/>
    <dgm:cxn modelId="{A67A4309-F2A9-4FB6-89DD-C198BBA8B4A4}" type="presParOf" srcId="{F17DB12F-51C1-417B-A147-40F7ADC2BEDA}" destId="{529AEC73-A554-42D4-9B39-0B3B98E30BFD}" srcOrd="1" destOrd="0" presId="urn:microsoft.com/office/officeart/2005/8/layout/pList2#2"/>
    <dgm:cxn modelId="{0591FB5A-13B4-47BB-BB50-FFC007C19DE8}" type="presParOf" srcId="{F17DB12F-51C1-417B-A147-40F7ADC2BEDA}" destId="{310EC701-543C-4BD0-94AE-F4151168297E}" srcOrd="2" destOrd="0" presId="urn:microsoft.com/office/officeart/2005/8/layout/pList2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2C6C07-89A4-4A39-AB53-C6F68EDDACD7}" type="doc">
      <dgm:prSet loTypeId="urn:microsoft.com/office/officeart/2008/layout/CaptionedPictures" loCatId="pictur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9C769D-FF62-49AD-AC9D-21F58E71E291}">
      <dgm:prSet phldrT="[Текст]" phldr="1"/>
      <dgm:spPr/>
      <dgm:t>
        <a:bodyPr/>
        <a:lstStyle/>
        <a:p>
          <a:endParaRPr lang="ru-RU"/>
        </a:p>
      </dgm:t>
    </dgm:pt>
    <dgm:pt modelId="{D9877131-F3B8-4DD4-8CA1-C51547F4D9FF}" type="parTrans" cxnId="{2F2C48D2-01EE-4BC6-B25B-45F36E64EC9D}">
      <dgm:prSet/>
      <dgm:spPr/>
      <dgm:t>
        <a:bodyPr/>
        <a:lstStyle/>
        <a:p>
          <a:endParaRPr lang="ru-RU"/>
        </a:p>
      </dgm:t>
    </dgm:pt>
    <dgm:pt modelId="{DF6A23C6-6F11-4567-B97A-EB6AF8B06EDB}" type="sibTrans" cxnId="{2F2C48D2-01EE-4BC6-B25B-45F36E64EC9D}">
      <dgm:prSet/>
      <dgm:spPr/>
      <dgm:t>
        <a:bodyPr/>
        <a:lstStyle/>
        <a:p>
          <a:endParaRPr lang="ru-RU"/>
        </a:p>
      </dgm:t>
    </dgm:pt>
    <dgm:pt modelId="{08286046-E5D5-4261-928C-7AD3EEA0CCEA}">
      <dgm:prSet phldrT="[Текст]"/>
      <dgm:spPr/>
      <dgm:t>
        <a:bodyPr/>
        <a:lstStyle/>
        <a:p>
          <a:r>
            <a:rPr lang="ru-RU" dirty="0" smtClean="0"/>
            <a:t>наблюдаем</a:t>
          </a:r>
          <a:endParaRPr lang="ru-RU" dirty="0"/>
        </a:p>
      </dgm:t>
    </dgm:pt>
    <dgm:pt modelId="{4B4D9C40-1272-4E4D-8BA7-DFD224F6CB6F}" type="parTrans" cxnId="{00197ED2-E3B4-40E6-9C42-E0279465C04E}">
      <dgm:prSet/>
      <dgm:spPr/>
      <dgm:t>
        <a:bodyPr/>
        <a:lstStyle/>
        <a:p>
          <a:endParaRPr lang="ru-RU"/>
        </a:p>
      </dgm:t>
    </dgm:pt>
    <dgm:pt modelId="{4AA881BC-02B6-4D8A-804E-409B3602F455}" type="sibTrans" cxnId="{00197ED2-E3B4-40E6-9C42-E0279465C04E}">
      <dgm:prSet/>
      <dgm:spPr/>
      <dgm:t>
        <a:bodyPr/>
        <a:lstStyle/>
        <a:p>
          <a:endParaRPr lang="ru-RU"/>
        </a:p>
      </dgm:t>
    </dgm:pt>
    <dgm:pt modelId="{8DF6D308-9D01-4B3D-BCF4-8507D50550F4}">
      <dgm:prSet phldrT="[Текст]" phldr="1"/>
      <dgm:spPr/>
      <dgm:t>
        <a:bodyPr/>
        <a:lstStyle/>
        <a:p>
          <a:endParaRPr lang="ru-RU"/>
        </a:p>
      </dgm:t>
    </dgm:pt>
    <dgm:pt modelId="{9E88531B-3BF2-4C5C-AB00-0F1634A53C29}" type="parTrans" cxnId="{B841C365-A8D4-43A0-B404-B947F8E92664}">
      <dgm:prSet/>
      <dgm:spPr/>
      <dgm:t>
        <a:bodyPr/>
        <a:lstStyle/>
        <a:p>
          <a:endParaRPr lang="ru-RU"/>
        </a:p>
      </dgm:t>
    </dgm:pt>
    <dgm:pt modelId="{51287A6F-5C28-4C5C-841F-A8BEA1C45130}" type="sibTrans" cxnId="{B841C365-A8D4-43A0-B404-B947F8E92664}">
      <dgm:prSet/>
      <dgm:spPr/>
      <dgm:t>
        <a:bodyPr/>
        <a:lstStyle/>
        <a:p>
          <a:endParaRPr lang="ru-RU"/>
        </a:p>
      </dgm:t>
    </dgm:pt>
    <dgm:pt modelId="{6FD08283-E393-4463-A6D6-0693CE823FD4}">
      <dgm:prSet phldrT="[Текст]"/>
      <dgm:spPr/>
      <dgm:t>
        <a:bodyPr/>
        <a:lstStyle/>
        <a:p>
          <a:r>
            <a:rPr lang="ru-RU" dirty="0" smtClean="0"/>
            <a:t>трудимся</a:t>
          </a:r>
          <a:endParaRPr lang="ru-RU" dirty="0"/>
        </a:p>
      </dgm:t>
    </dgm:pt>
    <dgm:pt modelId="{774F90B3-493D-413B-BD70-82C1B3974999}" type="parTrans" cxnId="{111545E0-A048-4454-AE46-96B91A8371EB}">
      <dgm:prSet/>
      <dgm:spPr/>
      <dgm:t>
        <a:bodyPr/>
        <a:lstStyle/>
        <a:p>
          <a:endParaRPr lang="ru-RU"/>
        </a:p>
      </dgm:t>
    </dgm:pt>
    <dgm:pt modelId="{1FC4F152-9F24-44F3-ABC7-115D10931DB6}" type="sibTrans" cxnId="{111545E0-A048-4454-AE46-96B91A8371EB}">
      <dgm:prSet/>
      <dgm:spPr/>
      <dgm:t>
        <a:bodyPr/>
        <a:lstStyle/>
        <a:p>
          <a:endParaRPr lang="ru-RU"/>
        </a:p>
      </dgm:t>
    </dgm:pt>
    <dgm:pt modelId="{0F6C3B4E-2962-4A7D-935D-562FB9695C76}">
      <dgm:prSet phldrT="[Текст]" phldr="1"/>
      <dgm:spPr/>
      <dgm:t>
        <a:bodyPr/>
        <a:lstStyle/>
        <a:p>
          <a:endParaRPr lang="ru-RU"/>
        </a:p>
      </dgm:t>
    </dgm:pt>
    <dgm:pt modelId="{E17D7048-9ADE-4532-B3C0-C25AE3BC3F15}" type="parTrans" cxnId="{20E76561-885F-4D82-9F18-418975C07871}">
      <dgm:prSet/>
      <dgm:spPr/>
      <dgm:t>
        <a:bodyPr/>
        <a:lstStyle/>
        <a:p>
          <a:endParaRPr lang="ru-RU"/>
        </a:p>
      </dgm:t>
    </dgm:pt>
    <dgm:pt modelId="{44E27507-C0BE-42DF-9601-6089C894967F}" type="sibTrans" cxnId="{20E76561-885F-4D82-9F18-418975C07871}">
      <dgm:prSet/>
      <dgm:spPr/>
      <dgm:t>
        <a:bodyPr/>
        <a:lstStyle/>
        <a:p>
          <a:endParaRPr lang="ru-RU"/>
        </a:p>
      </dgm:t>
    </dgm:pt>
    <dgm:pt modelId="{28E8CC2D-E2D2-4F1D-8981-A12771B72344}">
      <dgm:prSet phldrT="[Текст]"/>
      <dgm:spPr/>
      <dgm:t>
        <a:bodyPr/>
        <a:lstStyle/>
        <a:p>
          <a:r>
            <a:rPr lang="ru-RU" dirty="0" smtClean="0"/>
            <a:t>играем</a:t>
          </a:r>
          <a:endParaRPr lang="ru-RU" dirty="0"/>
        </a:p>
      </dgm:t>
    </dgm:pt>
    <dgm:pt modelId="{C2DBB292-F9E8-4B1A-8FE1-6494AF829801}" type="parTrans" cxnId="{C6B8C357-D3DA-4CDF-B14A-B559C4E513DD}">
      <dgm:prSet/>
      <dgm:spPr/>
      <dgm:t>
        <a:bodyPr/>
        <a:lstStyle/>
        <a:p>
          <a:endParaRPr lang="ru-RU"/>
        </a:p>
      </dgm:t>
    </dgm:pt>
    <dgm:pt modelId="{1F2A235A-D39A-46BF-9DAC-9D3F04A47198}" type="sibTrans" cxnId="{C6B8C357-D3DA-4CDF-B14A-B559C4E513DD}">
      <dgm:prSet/>
      <dgm:spPr/>
      <dgm:t>
        <a:bodyPr/>
        <a:lstStyle/>
        <a:p>
          <a:endParaRPr lang="ru-RU"/>
        </a:p>
      </dgm:t>
    </dgm:pt>
    <dgm:pt modelId="{DCE37708-5388-49D4-8F09-094199B40857}" type="pres">
      <dgm:prSet presAssocID="{612C6C07-89A4-4A39-AB53-C6F68EDDACD7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9275676C-6007-4164-BA2B-EF731EFEB9F6}" type="pres">
      <dgm:prSet presAssocID="{A99C769D-FF62-49AD-AC9D-21F58E71E291}" presName="composite" presStyleCnt="0">
        <dgm:presLayoutVars>
          <dgm:chMax val="1"/>
          <dgm:chPref val="1"/>
        </dgm:presLayoutVars>
      </dgm:prSet>
      <dgm:spPr/>
    </dgm:pt>
    <dgm:pt modelId="{9F956AA7-B6B2-4AA9-B840-F8C32A0C3B29}" type="pres">
      <dgm:prSet presAssocID="{A99C769D-FF62-49AD-AC9D-21F58E71E291}" presName="Accent" presStyleLbl="trAlignAcc1" presStyleIdx="0" presStyleCnt="3">
        <dgm:presLayoutVars>
          <dgm:chMax val="0"/>
          <dgm:chPref val="0"/>
        </dgm:presLayoutVars>
      </dgm:prSet>
      <dgm:spPr/>
    </dgm:pt>
    <dgm:pt modelId="{01B56165-77CC-4890-82CA-9AE1AE0751B8}" type="pres">
      <dgm:prSet presAssocID="{A99C769D-FF62-49AD-AC9D-21F58E71E291}" presName="Image" presStyleLbl="alignImgPlace1" presStyleIdx="0" presStyleCnt="3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93C7566-F9E4-441C-99AF-8A7F998C37B5}" type="pres">
      <dgm:prSet presAssocID="{A99C769D-FF62-49AD-AC9D-21F58E71E291}" presName="ChildComposite" presStyleCnt="0"/>
      <dgm:spPr/>
    </dgm:pt>
    <dgm:pt modelId="{D773DCE7-A76E-488D-BC16-1E2E1799BD60}" type="pres">
      <dgm:prSet presAssocID="{A99C769D-FF62-49AD-AC9D-21F58E71E291}" presName="Child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94D175-9812-432E-94BC-9E93B4FD9E80}" type="pres">
      <dgm:prSet presAssocID="{A99C769D-FF62-49AD-AC9D-21F58E71E291}" presName="Parent" presStyleLbl="revTx" presStyleIdx="0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F1722F-2B08-454C-8D55-B1DC774BB6D2}" type="pres">
      <dgm:prSet presAssocID="{DF6A23C6-6F11-4567-B97A-EB6AF8B06EDB}" presName="sibTrans" presStyleCnt="0"/>
      <dgm:spPr/>
    </dgm:pt>
    <dgm:pt modelId="{89B0C7EC-128C-46DD-B259-01885C3145D8}" type="pres">
      <dgm:prSet presAssocID="{8DF6D308-9D01-4B3D-BCF4-8507D50550F4}" presName="composite" presStyleCnt="0">
        <dgm:presLayoutVars>
          <dgm:chMax val="1"/>
          <dgm:chPref val="1"/>
        </dgm:presLayoutVars>
      </dgm:prSet>
      <dgm:spPr/>
    </dgm:pt>
    <dgm:pt modelId="{A3EB95A4-578F-4E0C-9D68-4D05FF3ABC25}" type="pres">
      <dgm:prSet presAssocID="{8DF6D308-9D01-4B3D-BCF4-8507D50550F4}" presName="Accent" presStyleLbl="trAlignAcc1" presStyleIdx="1" presStyleCnt="3">
        <dgm:presLayoutVars>
          <dgm:chMax val="0"/>
          <dgm:chPref val="0"/>
        </dgm:presLayoutVars>
      </dgm:prSet>
      <dgm:spPr/>
    </dgm:pt>
    <dgm:pt modelId="{13C5036C-3430-48FA-97DD-5EE0F1E0CDBE}" type="pres">
      <dgm:prSet presAssocID="{8DF6D308-9D01-4B3D-BCF4-8507D50550F4}" presName="Image" presStyleLbl="alignImgPlace1" presStyleIdx="1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69798D7-0406-495E-9981-C3125E579629}" type="pres">
      <dgm:prSet presAssocID="{8DF6D308-9D01-4B3D-BCF4-8507D50550F4}" presName="ChildComposite" presStyleCnt="0"/>
      <dgm:spPr/>
    </dgm:pt>
    <dgm:pt modelId="{25D6CFA5-0785-433E-9C9C-25E5B299B00D}" type="pres">
      <dgm:prSet presAssocID="{8DF6D308-9D01-4B3D-BCF4-8507D50550F4}" presName="Child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DA7350-DBB4-4E0D-AAFE-55ABDC4CB79D}" type="pres">
      <dgm:prSet presAssocID="{8DF6D308-9D01-4B3D-BCF4-8507D50550F4}" presName="Parent" presStyleLbl="revTx" presStyleIdx="1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29C2AF-090C-43EC-ABEC-9E8357E3B28D}" type="pres">
      <dgm:prSet presAssocID="{51287A6F-5C28-4C5C-841F-A8BEA1C45130}" presName="sibTrans" presStyleCnt="0"/>
      <dgm:spPr/>
    </dgm:pt>
    <dgm:pt modelId="{974A0CCC-5B70-44F3-B758-54B9048577B1}" type="pres">
      <dgm:prSet presAssocID="{0F6C3B4E-2962-4A7D-935D-562FB9695C76}" presName="composite" presStyleCnt="0">
        <dgm:presLayoutVars>
          <dgm:chMax val="1"/>
          <dgm:chPref val="1"/>
        </dgm:presLayoutVars>
      </dgm:prSet>
      <dgm:spPr/>
    </dgm:pt>
    <dgm:pt modelId="{74AC2028-6202-496D-BA24-EBCE48980BCB}" type="pres">
      <dgm:prSet presAssocID="{0F6C3B4E-2962-4A7D-935D-562FB9695C76}" presName="Accent" presStyleLbl="trAlignAcc1" presStyleIdx="2" presStyleCnt="3">
        <dgm:presLayoutVars>
          <dgm:chMax val="0"/>
          <dgm:chPref val="0"/>
        </dgm:presLayoutVars>
      </dgm:prSet>
      <dgm:spPr/>
    </dgm:pt>
    <dgm:pt modelId="{1DC85D64-80A6-4B06-A96C-94834D84EE52}" type="pres">
      <dgm:prSet presAssocID="{0F6C3B4E-2962-4A7D-935D-562FB9695C76}" presName="Image" presStyleLbl="alignImgPlace1" presStyleIdx="2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1F94D74-B4B1-443F-8074-D2341EFA1626}" type="pres">
      <dgm:prSet presAssocID="{0F6C3B4E-2962-4A7D-935D-562FB9695C76}" presName="ChildComposite" presStyleCnt="0"/>
      <dgm:spPr/>
    </dgm:pt>
    <dgm:pt modelId="{F64C7108-7826-4456-A2D6-12EEB14FFEFD}" type="pres">
      <dgm:prSet presAssocID="{0F6C3B4E-2962-4A7D-935D-562FB9695C76}" presName="Child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C76EF8-364D-407B-B3BE-B8CC07D94D06}" type="pres">
      <dgm:prSet presAssocID="{0F6C3B4E-2962-4A7D-935D-562FB9695C76}" presName="Parent" presStyleLbl="revTx" presStyleIdx="2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CAE642-EDA9-450E-AA2E-7A5344D6C496}" type="presOf" srcId="{A99C769D-FF62-49AD-AC9D-21F58E71E291}" destId="{7294D175-9812-432E-94BC-9E93B4FD9E80}" srcOrd="0" destOrd="0" presId="urn:microsoft.com/office/officeart/2008/layout/CaptionedPictures"/>
    <dgm:cxn modelId="{20E76561-885F-4D82-9F18-418975C07871}" srcId="{612C6C07-89A4-4A39-AB53-C6F68EDDACD7}" destId="{0F6C3B4E-2962-4A7D-935D-562FB9695C76}" srcOrd="2" destOrd="0" parTransId="{E17D7048-9ADE-4532-B3C0-C25AE3BC3F15}" sibTransId="{44E27507-C0BE-42DF-9601-6089C894967F}"/>
    <dgm:cxn modelId="{B841C365-A8D4-43A0-B404-B947F8E92664}" srcId="{612C6C07-89A4-4A39-AB53-C6F68EDDACD7}" destId="{8DF6D308-9D01-4B3D-BCF4-8507D50550F4}" srcOrd="1" destOrd="0" parTransId="{9E88531B-3BF2-4C5C-AB00-0F1634A53C29}" sibTransId="{51287A6F-5C28-4C5C-841F-A8BEA1C45130}"/>
    <dgm:cxn modelId="{C6B8C357-D3DA-4CDF-B14A-B559C4E513DD}" srcId="{0F6C3B4E-2962-4A7D-935D-562FB9695C76}" destId="{28E8CC2D-E2D2-4F1D-8981-A12771B72344}" srcOrd="0" destOrd="0" parTransId="{C2DBB292-F9E8-4B1A-8FE1-6494AF829801}" sibTransId="{1F2A235A-D39A-46BF-9DAC-9D3F04A47198}"/>
    <dgm:cxn modelId="{00197ED2-E3B4-40E6-9C42-E0279465C04E}" srcId="{A99C769D-FF62-49AD-AC9D-21F58E71E291}" destId="{08286046-E5D5-4261-928C-7AD3EEA0CCEA}" srcOrd="0" destOrd="0" parTransId="{4B4D9C40-1272-4E4D-8BA7-DFD224F6CB6F}" sibTransId="{4AA881BC-02B6-4D8A-804E-409B3602F455}"/>
    <dgm:cxn modelId="{4307DAEA-DCB7-4E22-A426-462AF10C100B}" type="presOf" srcId="{612C6C07-89A4-4A39-AB53-C6F68EDDACD7}" destId="{DCE37708-5388-49D4-8F09-094199B40857}" srcOrd="0" destOrd="0" presId="urn:microsoft.com/office/officeart/2008/layout/CaptionedPictures"/>
    <dgm:cxn modelId="{3FB75B6B-DD74-4E5D-AEC4-A62C0C0F9031}" type="presOf" srcId="{8DF6D308-9D01-4B3D-BCF4-8507D50550F4}" destId="{08DA7350-DBB4-4E0D-AAFE-55ABDC4CB79D}" srcOrd="0" destOrd="0" presId="urn:microsoft.com/office/officeart/2008/layout/CaptionedPictures"/>
    <dgm:cxn modelId="{A9EC654E-C790-4CC6-94DA-7B52A9E56455}" type="presOf" srcId="{6FD08283-E393-4463-A6D6-0693CE823FD4}" destId="{25D6CFA5-0785-433E-9C9C-25E5B299B00D}" srcOrd="0" destOrd="0" presId="urn:microsoft.com/office/officeart/2008/layout/CaptionedPictures"/>
    <dgm:cxn modelId="{76F6C886-4746-4825-BC86-23E8D601045A}" type="presOf" srcId="{08286046-E5D5-4261-928C-7AD3EEA0CCEA}" destId="{D773DCE7-A76E-488D-BC16-1E2E1799BD60}" srcOrd="0" destOrd="0" presId="urn:microsoft.com/office/officeart/2008/layout/CaptionedPictures"/>
    <dgm:cxn modelId="{1B83C348-65D9-47B6-8C91-574D07A2CBF6}" type="presOf" srcId="{28E8CC2D-E2D2-4F1D-8981-A12771B72344}" destId="{F64C7108-7826-4456-A2D6-12EEB14FFEFD}" srcOrd="0" destOrd="0" presId="urn:microsoft.com/office/officeart/2008/layout/CaptionedPictures"/>
    <dgm:cxn modelId="{111545E0-A048-4454-AE46-96B91A8371EB}" srcId="{8DF6D308-9D01-4B3D-BCF4-8507D50550F4}" destId="{6FD08283-E393-4463-A6D6-0693CE823FD4}" srcOrd="0" destOrd="0" parTransId="{774F90B3-493D-413B-BD70-82C1B3974999}" sibTransId="{1FC4F152-9F24-44F3-ABC7-115D10931DB6}"/>
    <dgm:cxn modelId="{D512EAF4-C5EB-4488-B25D-FCFD557677EF}" type="presOf" srcId="{0F6C3B4E-2962-4A7D-935D-562FB9695C76}" destId="{AAC76EF8-364D-407B-B3BE-B8CC07D94D06}" srcOrd="0" destOrd="0" presId="urn:microsoft.com/office/officeart/2008/layout/CaptionedPictures"/>
    <dgm:cxn modelId="{2F2C48D2-01EE-4BC6-B25B-45F36E64EC9D}" srcId="{612C6C07-89A4-4A39-AB53-C6F68EDDACD7}" destId="{A99C769D-FF62-49AD-AC9D-21F58E71E291}" srcOrd="0" destOrd="0" parTransId="{D9877131-F3B8-4DD4-8CA1-C51547F4D9FF}" sibTransId="{DF6A23C6-6F11-4567-B97A-EB6AF8B06EDB}"/>
    <dgm:cxn modelId="{601365B5-081D-417E-A14F-4EA7105CB944}" type="presParOf" srcId="{DCE37708-5388-49D4-8F09-094199B40857}" destId="{9275676C-6007-4164-BA2B-EF731EFEB9F6}" srcOrd="0" destOrd="0" presId="urn:microsoft.com/office/officeart/2008/layout/CaptionedPictures"/>
    <dgm:cxn modelId="{D77EC382-731D-4B66-90AC-F1C54F503C23}" type="presParOf" srcId="{9275676C-6007-4164-BA2B-EF731EFEB9F6}" destId="{9F956AA7-B6B2-4AA9-B840-F8C32A0C3B29}" srcOrd="0" destOrd="0" presId="urn:microsoft.com/office/officeart/2008/layout/CaptionedPictures"/>
    <dgm:cxn modelId="{B2AB84A7-4A5F-4D92-A57C-0DFABC590563}" type="presParOf" srcId="{9275676C-6007-4164-BA2B-EF731EFEB9F6}" destId="{01B56165-77CC-4890-82CA-9AE1AE0751B8}" srcOrd="1" destOrd="0" presId="urn:microsoft.com/office/officeart/2008/layout/CaptionedPictures"/>
    <dgm:cxn modelId="{EE1888F0-B111-4E7E-B24A-9D936FA36144}" type="presParOf" srcId="{9275676C-6007-4164-BA2B-EF731EFEB9F6}" destId="{493C7566-F9E4-441C-99AF-8A7F998C37B5}" srcOrd="2" destOrd="0" presId="urn:microsoft.com/office/officeart/2008/layout/CaptionedPictures"/>
    <dgm:cxn modelId="{473CF07F-526E-4D9B-B08F-9B97E1231DD7}" type="presParOf" srcId="{493C7566-F9E4-441C-99AF-8A7F998C37B5}" destId="{D773DCE7-A76E-488D-BC16-1E2E1799BD60}" srcOrd="0" destOrd="0" presId="urn:microsoft.com/office/officeart/2008/layout/CaptionedPictures"/>
    <dgm:cxn modelId="{A15837F1-13B8-404E-B7CA-3F9D1B4EB3BD}" type="presParOf" srcId="{493C7566-F9E4-441C-99AF-8A7F998C37B5}" destId="{7294D175-9812-432E-94BC-9E93B4FD9E80}" srcOrd="1" destOrd="0" presId="urn:microsoft.com/office/officeart/2008/layout/CaptionedPictures"/>
    <dgm:cxn modelId="{6F1EEA4E-FD53-4F2A-868B-A44E7284F007}" type="presParOf" srcId="{DCE37708-5388-49D4-8F09-094199B40857}" destId="{78F1722F-2B08-454C-8D55-B1DC774BB6D2}" srcOrd="1" destOrd="0" presId="urn:microsoft.com/office/officeart/2008/layout/CaptionedPictures"/>
    <dgm:cxn modelId="{86E9A1CE-AC33-43C5-A950-BF7EA1926CD4}" type="presParOf" srcId="{DCE37708-5388-49D4-8F09-094199B40857}" destId="{89B0C7EC-128C-46DD-B259-01885C3145D8}" srcOrd="2" destOrd="0" presId="urn:microsoft.com/office/officeart/2008/layout/CaptionedPictures"/>
    <dgm:cxn modelId="{E30242B8-A0F7-43AA-976F-1D53EA8C7EA3}" type="presParOf" srcId="{89B0C7EC-128C-46DD-B259-01885C3145D8}" destId="{A3EB95A4-578F-4E0C-9D68-4D05FF3ABC25}" srcOrd="0" destOrd="0" presId="urn:microsoft.com/office/officeart/2008/layout/CaptionedPictures"/>
    <dgm:cxn modelId="{336E0522-8FE0-4D60-85DF-9A6582B3F075}" type="presParOf" srcId="{89B0C7EC-128C-46DD-B259-01885C3145D8}" destId="{13C5036C-3430-48FA-97DD-5EE0F1E0CDBE}" srcOrd="1" destOrd="0" presId="urn:microsoft.com/office/officeart/2008/layout/CaptionedPictures"/>
    <dgm:cxn modelId="{A8A8BA3E-39EC-414C-9137-0A7C3B06E169}" type="presParOf" srcId="{89B0C7EC-128C-46DD-B259-01885C3145D8}" destId="{969798D7-0406-495E-9981-C3125E579629}" srcOrd="2" destOrd="0" presId="urn:microsoft.com/office/officeart/2008/layout/CaptionedPictures"/>
    <dgm:cxn modelId="{17B00AA7-9079-423C-9523-C0B58EC545CA}" type="presParOf" srcId="{969798D7-0406-495E-9981-C3125E579629}" destId="{25D6CFA5-0785-433E-9C9C-25E5B299B00D}" srcOrd="0" destOrd="0" presId="urn:microsoft.com/office/officeart/2008/layout/CaptionedPictures"/>
    <dgm:cxn modelId="{34C288F3-190E-4C55-AEEF-550D9BD6D584}" type="presParOf" srcId="{969798D7-0406-495E-9981-C3125E579629}" destId="{08DA7350-DBB4-4E0D-AAFE-55ABDC4CB79D}" srcOrd="1" destOrd="0" presId="urn:microsoft.com/office/officeart/2008/layout/CaptionedPictures"/>
    <dgm:cxn modelId="{703A11DF-416F-41F5-9CC0-177BA01B7604}" type="presParOf" srcId="{DCE37708-5388-49D4-8F09-094199B40857}" destId="{FB29C2AF-090C-43EC-ABEC-9E8357E3B28D}" srcOrd="3" destOrd="0" presId="urn:microsoft.com/office/officeart/2008/layout/CaptionedPictures"/>
    <dgm:cxn modelId="{5D0DFEB2-6D1F-4689-AEC7-03BF0C5D907B}" type="presParOf" srcId="{DCE37708-5388-49D4-8F09-094199B40857}" destId="{974A0CCC-5B70-44F3-B758-54B9048577B1}" srcOrd="4" destOrd="0" presId="urn:microsoft.com/office/officeart/2008/layout/CaptionedPictures"/>
    <dgm:cxn modelId="{1C7E5516-A4A3-4FC3-8BCE-50B2AE99CAFE}" type="presParOf" srcId="{974A0CCC-5B70-44F3-B758-54B9048577B1}" destId="{74AC2028-6202-496D-BA24-EBCE48980BCB}" srcOrd="0" destOrd="0" presId="urn:microsoft.com/office/officeart/2008/layout/CaptionedPictures"/>
    <dgm:cxn modelId="{9F037470-636A-4E50-9378-0A78F052D80F}" type="presParOf" srcId="{974A0CCC-5B70-44F3-B758-54B9048577B1}" destId="{1DC85D64-80A6-4B06-A96C-94834D84EE52}" srcOrd="1" destOrd="0" presId="urn:microsoft.com/office/officeart/2008/layout/CaptionedPictures"/>
    <dgm:cxn modelId="{455CA861-473E-4F08-997B-B9B41E891949}" type="presParOf" srcId="{974A0CCC-5B70-44F3-B758-54B9048577B1}" destId="{31F94D74-B4B1-443F-8074-D2341EFA1626}" srcOrd="2" destOrd="0" presId="urn:microsoft.com/office/officeart/2008/layout/CaptionedPictures"/>
    <dgm:cxn modelId="{A8745EE5-B4B6-4B38-AE9E-B2EF51185F15}" type="presParOf" srcId="{31F94D74-B4B1-443F-8074-D2341EFA1626}" destId="{F64C7108-7826-4456-A2D6-12EEB14FFEFD}" srcOrd="0" destOrd="0" presId="urn:microsoft.com/office/officeart/2008/layout/CaptionedPictures"/>
    <dgm:cxn modelId="{94487C54-0CE5-4A0B-9A9C-20017E21A084}" type="presParOf" srcId="{31F94D74-B4B1-443F-8074-D2341EFA1626}" destId="{AAC76EF8-364D-407B-B3BE-B8CC07D94D06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562090B-E7E6-4B83-B8BF-A83302A03FFF}" type="doc">
      <dgm:prSet loTypeId="urn:microsoft.com/office/officeart/2008/layout/BendingPictureCaptionList" loCatId="pictur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93FAF5-722B-42E5-B8BB-3C8A7DC07FED}">
      <dgm:prSet phldrT="[Текст]"/>
      <dgm:spPr/>
      <dgm:t>
        <a:bodyPr/>
        <a:lstStyle/>
        <a:p>
          <a:r>
            <a:rPr lang="ru-RU" dirty="0" smtClean="0"/>
            <a:t>сажаем</a:t>
          </a:r>
          <a:endParaRPr lang="ru-RU" dirty="0"/>
        </a:p>
      </dgm:t>
    </dgm:pt>
    <dgm:pt modelId="{A2CD5E47-5791-4D51-9F80-40A26F43B584}" type="parTrans" cxnId="{976C709A-FCCF-46D8-ACA8-FB88C1E6782C}">
      <dgm:prSet/>
      <dgm:spPr/>
      <dgm:t>
        <a:bodyPr/>
        <a:lstStyle/>
        <a:p>
          <a:endParaRPr lang="ru-RU"/>
        </a:p>
      </dgm:t>
    </dgm:pt>
    <dgm:pt modelId="{89ED3291-C5FF-416E-8C87-FCDD1B82A578}" type="sibTrans" cxnId="{976C709A-FCCF-46D8-ACA8-FB88C1E6782C}">
      <dgm:prSet/>
      <dgm:spPr/>
      <dgm:t>
        <a:bodyPr/>
        <a:lstStyle/>
        <a:p>
          <a:endParaRPr lang="ru-RU"/>
        </a:p>
      </dgm:t>
    </dgm:pt>
    <dgm:pt modelId="{553C97ED-036E-46CF-8456-2F982F1C0139}">
      <dgm:prSet phldrT="[Текст]"/>
      <dgm:spPr/>
      <dgm:t>
        <a:bodyPr/>
        <a:lstStyle/>
        <a:p>
          <a:r>
            <a:rPr lang="ru-RU" dirty="0" smtClean="0"/>
            <a:t>заботимся</a:t>
          </a:r>
          <a:endParaRPr lang="ru-RU" dirty="0"/>
        </a:p>
      </dgm:t>
    </dgm:pt>
    <dgm:pt modelId="{7942A3C9-9FC5-4C3D-807E-3F5F8F2830AC}" type="parTrans" cxnId="{FE101C72-FAA5-40E6-8E96-DBC64E53CE94}">
      <dgm:prSet/>
      <dgm:spPr/>
      <dgm:t>
        <a:bodyPr/>
        <a:lstStyle/>
        <a:p>
          <a:endParaRPr lang="ru-RU"/>
        </a:p>
      </dgm:t>
    </dgm:pt>
    <dgm:pt modelId="{10F2B7B1-245A-4F54-B0DB-AE6A5515EE47}" type="sibTrans" cxnId="{FE101C72-FAA5-40E6-8E96-DBC64E53CE94}">
      <dgm:prSet/>
      <dgm:spPr/>
      <dgm:t>
        <a:bodyPr/>
        <a:lstStyle/>
        <a:p>
          <a:endParaRPr lang="ru-RU"/>
        </a:p>
      </dgm:t>
    </dgm:pt>
    <dgm:pt modelId="{F8AC114C-963C-42F6-A17B-79D554BC6051}">
      <dgm:prSet phldrT="[Текст]"/>
      <dgm:spPr/>
      <dgm:t>
        <a:bodyPr/>
        <a:lstStyle/>
        <a:p>
          <a:r>
            <a:rPr lang="ru-RU" dirty="0" smtClean="0"/>
            <a:t>творим</a:t>
          </a:r>
          <a:endParaRPr lang="ru-RU" dirty="0"/>
        </a:p>
      </dgm:t>
    </dgm:pt>
    <dgm:pt modelId="{028A0A49-813D-46C8-B7ED-E9DDE157043C}" type="parTrans" cxnId="{BABE920D-A659-4E75-B6C9-AC7EDAD8E94D}">
      <dgm:prSet/>
      <dgm:spPr/>
      <dgm:t>
        <a:bodyPr/>
        <a:lstStyle/>
        <a:p>
          <a:endParaRPr lang="ru-RU"/>
        </a:p>
      </dgm:t>
    </dgm:pt>
    <dgm:pt modelId="{C8BD8138-AE40-4B15-BA0B-8EDA99356A18}" type="sibTrans" cxnId="{BABE920D-A659-4E75-B6C9-AC7EDAD8E94D}">
      <dgm:prSet/>
      <dgm:spPr/>
      <dgm:t>
        <a:bodyPr/>
        <a:lstStyle/>
        <a:p>
          <a:endParaRPr lang="ru-RU"/>
        </a:p>
      </dgm:t>
    </dgm:pt>
    <dgm:pt modelId="{C06D6B8E-91F0-4EAF-B787-876A63F13E28}" type="pres">
      <dgm:prSet presAssocID="{3562090B-E7E6-4B83-B8BF-A83302A03FF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D90B3C-9412-4173-80ED-79A0AE24EB98}" type="pres">
      <dgm:prSet presAssocID="{F893FAF5-722B-42E5-B8BB-3C8A7DC07FED}" presName="composite" presStyleCnt="0"/>
      <dgm:spPr/>
    </dgm:pt>
    <dgm:pt modelId="{B2B2D62C-3FB2-433A-AA11-535FD7A19B25}" type="pres">
      <dgm:prSet presAssocID="{F893FAF5-722B-42E5-B8BB-3C8A7DC07FED}" presName="rect1" presStyleLbl="bgImgPlace1" presStyleIdx="0" presStyleCnt="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6EDDE96-C67F-4F50-919E-AE696BB9ED04}" type="pres">
      <dgm:prSet presAssocID="{F893FAF5-722B-42E5-B8BB-3C8A7DC07FED}" presName="wedgeRectCallout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B17628-1D94-4D2A-9C0A-4CD13201EA48}" type="pres">
      <dgm:prSet presAssocID="{89ED3291-C5FF-416E-8C87-FCDD1B82A578}" presName="sibTrans" presStyleCnt="0"/>
      <dgm:spPr/>
    </dgm:pt>
    <dgm:pt modelId="{AF8E4DB0-3DAC-4B23-A0EC-E2652383C364}" type="pres">
      <dgm:prSet presAssocID="{553C97ED-036E-46CF-8456-2F982F1C0139}" presName="composite" presStyleCnt="0"/>
      <dgm:spPr/>
    </dgm:pt>
    <dgm:pt modelId="{97E84E1F-85E8-4A89-81C8-AAD1E0353B01}" type="pres">
      <dgm:prSet presAssocID="{553C97ED-036E-46CF-8456-2F982F1C0139}" presName="rect1" presStyleLbl="bgImgPlace1" presStyleIdx="1" presStyleCnt="3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0C6CD18-DD58-49AA-8D93-606D89B15E59}" type="pres">
      <dgm:prSet presAssocID="{553C97ED-036E-46CF-8456-2F982F1C0139}" presName="wedgeRectCallout1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A5E204-43B5-421C-BC49-F4AB348F8364}" type="pres">
      <dgm:prSet presAssocID="{10F2B7B1-245A-4F54-B0DB-AE6A5515EE47}" presName="sibTrans" presStyleCnt="0"/>
      <dgm:spPr/>
    </dgm:pt>
    <dgm:pt modelId="{266B3AEB-1917-441C-B7F6-3915A45772A5}" type="pres">
      <dgm:prSet presAssocID="{F8AC114C-963C-42F6-A17B-79D554BC6051}" presName="composite" presStyleCnt="0"/>
      <dgm:spPr/>
    </dgm:pt>
    <dgm:pt modelId="{D7FB76A1-AC5E-4BA0-BC2C-28F50AFB8A97}" type="pres">
      <dgm:prSet presAssocID="{F8AC114C-963C-42F6-A17B-79D554BC6051}" presName="rect1" presStyleLbl="bgImgPlace1" presStyleIdx="2" presStyleCnt="3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EEAEF8D-A5F8-4A73-96E1-46B4781761D9}" type="pres">
      <dgm:prSet presAssocID="{F8AC114C-963C-42F6-A17B-79D554BC6051}" presName="wedgeRectCallout1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C52812-A154-477F-B79F-19A4297EF56D}" type="presOf" srcId="{3562090B-E7E6-4B83-B8BF-A83302A03FFF}" destId="{C06D6B8E-91F0-4EAF-B787-876A63F13E28}" srcOrd="0" destOrd="0" presId="urn:microsoft.com/office/officeart/2008/layout/BendingPictureCaptionList"/>
    <dgm:cxn modelId="{375347FF-AD18-4934-9F88-CE73E759E358}" type="presOf" srcId="{F893FAF5-722B-42E5-B8BB-3C8A7DC07FED}" destId="{36EDDE96-C67F-4F50-919E-AE696BB9ED04}" srcOrd="0" destOrd="0" presId="urn:microsoft.com/office/officeart/2008/layout/BendingPictureCaptionList"/>
    <dgm:cxn modelId="{0075C38E-D22A-4B3B-980F-20D16273D208}" type="presOf" srcId="{F8AC114C-963C-42F6-A17B-79D554BC6051}" destId="{5EEAEF8D-A5F8-4A73-96E1-46B4781761D9}" srcOrd="0" destOrd="0" presId="urn:microsoft.com/office/officeart/2008/layout/BendingPictureCaptionList"/>
    <dgm:cxn modelId="{976C709A-FCCF-46D8-ACA8-FB88C1E6782C}" srcId="{3562090B-E7E6-4B83-B8BF-A83302A03FFF}" destId="{F893FAF5-722B-42E5-B8BB-3C8A7DC07FED}" srcOrd="0" destOrd="0" parTransId="{A2CD5E47-5791-4D51-9F80-40A26F43B584}" sibTransId="{89ED3291-C5FF-416E-8C87-FCDD1B82A578}"/>
    <dgm:cxn modelId="{FE101C72-FAA5-40E6-8E96-DBC64E53CE94}" srcId="{3562090B-E7E6-4B83-B8BF-A83302A03FFF}" destId="{553C97ED-036E-46CF-8456-2F982F1C0139}" srcOrd="1" destOrd="0" parTransId="{7942A3C9-9FC5-4C3D-807E-3F5F8F2830AC}" sibTransId="{10F2B7B1-245A-4F54-B0DB-AE6A5515EE47}"/>
    <dgm:cxn modelId="{BABE920D-A659-4E75-B6C9-AC7EDAD8E94D}" srcId="{3562090B-E7E6-4B83-B8BF-A83302A03FFF}" destId="{F8AC114C-963C-42F6-A17B-79D554BC6051}" srcOrd="2" destOrd="0" parTransId="{028A0A49-813D-46C8-B7ED-E9DDE157043C}" sibTransId="{C8BD8138-AE40-4B15-BA0B-8EDA99356A18}"/>
    <dgm:cxn modelId="{62986A7F-D800-4527-BF60-AB32F97F3BE2}" type="presOf" srcId="{553C97ED-036E-46CF-8456-2F982F1C0139}" destId="{90C6CD18-DD58-49AA-8D93-606D89B15E59}" srcOrd="0" destOrd="0" presId="urn:microsoft.com/office/officeart/2008/layout/BendingPictureCaptionList"/>
    <dgm:cxn modelId="{9BD09731-6A9E-4B65-B3BD-5D7D84DACC11}" type="presParOf" srcId="{C06D6B8E-91F0-4EAF-B787-876A63F13E28}" destId="{33D90B3C-9412-4173-80ED-79A0AE24EB98}" srcOrd="0" destOrd="0" presId="urn:microsoft.com/office/officeart/2008/layout/BendingPictureCaptionList"/>
    <dgm:cxn modelId="{7A5C6657-33DB-43A2-8544-31E6AA96C462}" type="presParOf" srcId="{33D90B3C-9412-4173-80ED-79A0AE24EB98}" destId="{B2B2D62C-3FB2-433A-AA11-535FD7A19B25}" srcOrd="0" destOrd="0" presId="urn:microsoft.com/office/officeart/2008/layout/BendingPictureCaptionList"/>
    <dgm:cxn modelId="{3CFEC101-0141-4A3F-9302-5C16F88BA6DA}" type="presParOf" srcId="{33D90B3C-9412-4173-80ED-79A0AE24EB98}" destId="{36EDDE96-C67F-4F50-919E-AE696BB9ED04}" srcOrd="1" destOrd="0" presId="urn:microsoft.com/office/officeart/2008/layout/BendingPictureCaptionList"/>
    <dgm:cxn modelId="{8CF8BD6E-3561-43A4-AEE9-1C5BEF2793E9}" type="presParOf" srcId="{C06D6B8E-91F0-4EAF-B787-876A63F13E28}" destId="{ACB17628-1D94-4D2A-9C0A-4CD13201EA48}" srcOrd="1" destOrd="0" presId="urn:microsoft.com/office/officeart/2008/layout/BendingPictureCaptionList"/>
    <dgm:cxn modelId="{19A57DAE-1F1E-4DF2-930F-05BAA9BA6CC4}" type="presParOf" srcId="{C06D6B8E-91F0-4EAF-B787-876A63F13E28}" destId="{AF8E4DB0-3DAC-4B23-A0EC-E2652383C364}" srcOrd="2" destOrd="0" presId="urn:microsoft.com/office/officeart/2008/layout/BendingPictureCaptionList"/>
    <dgm:cxn modelId="{B49440AF-756C-45D3-B6F4-AF48562DF624}" type="presParOf" srcId="{AF8E4DB0-3DAC-4B23-A0EC-E2652383C364}" destId="{97E84E1F-85E8-4A89-81C8-AAD1E0353B01}" srcOrd="0" destOrd="0" presId="urn:microsoft.com/office/officeart/2008/layout/BendingPictureCaptionList"/>
    <dgm:cxn modelId="{A9E71226-0415-4F84-B2EC-A7310E1857AF}" type="presParOf" srcId="{AF8E4DB0-3DAC-4B23-A0EC-E2652383C364}" destId="{90C6CD18-DD58-49AA-8D93-606D89B15E59}" srcOrd="1" destOrd="0" presId="urn:microsoft.com/office/officeart/2008/layout/BendingPictureCaptionList"/>
    <dgm:cxn modelId="{35469237-BF8A-4828-9FC4-A6A721F89006}" type="presParOf" srcId="{C06D6B8E-91F0-4EAF-B787-876A63F13E28}" destId="{6DA5E204-43B5-421C-BC49-F4AB348F8364}" srcOrd="3" destOrd="0" presId="urn:microsoft.com/office/officeart/2008/layout/BendingPictureCaptionList"/>
    <dgm:cxn modelId="{C82FCF82-151F-4281-B28C-2FD1BFBA28E5}" type="presParOf" srcId="{C06D6B8E-91F0-4EAF-B787-876A63F13E28}" destId="{266B3AEB-1917-441C-B7F6-3915A45772A5}" srcOrd="4" destOrd="0" presId="urn:microsoft.com/office/officeart/2008/layout/BendingPictureCaptionList"/>
    <dgm:cxn modelId="{C9C6EF07-7C42-4074-BF52-7D67B33559E9}" type="presParOf" srcId="{266B3AEB-1917-441C-B7F6-3915A45772A5}" destId="{D7FB76A1-AC5E-4BA0-BC2C-28F50AFB8A97}" srcOrd="0" destOrd="0" presId="urn:microsoft.com/office/officeart/2008/layout/BendingPictureCaptionList"/>
    <dgm:cxn modelId="{A792AC39-9727-48FB-9B2B-5B62FA133983}" type="presParOf" srcId="{266B3AEB-1917-441C-B7F6-3915A45772A5}" destId="{5EEAEF8D-A5F8-4A73-96E1-46B4781761D9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50AB19A-B908-4A03-A58C-88402325681F}" type="doc">
      <dgm:prSet loTypeId="urn:microsoft.com/office/officeart/2005/8/layout/pList2#3" loCatId="list" qsTypeId="urn:microsoft.com/office/officeart/2005/8/quickstyle/simple1" qsCatId="simple" csTypeId="urn:microsoft.com/office/officeart/2005/8/colors/accent1_2" csCatId="accent1" phldr="1"/>
      <dgm:spPr/>
    </dgm:pt>
    <dgm:pt modelId="{BDF555FA-6878-4714-A42D-F1FFEE8159C9}">
      <dgm:prSet phldrT="[Текст]" custT="1"/>
      <dgm:spPr>
        <a:solidFill>
          <a:schemeClr val="tx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200" b="1" dirty="0" err="1" smtClean="0">
              <a:solidFill>
                <a:schemeClr val="bg1">
                  <a:lumMod val="85000"/>
                  <a:lumOff val="15000"/>
                </a:schemeClr>
              </a:solidFill>
            </a:rPr>
            <a:t>Мартенички</a:t>
          </a:r>
          <a:endParaRPr lang="ru-RU" sz="1200" b="1" dirty="0">
            <a:solidFill>
              <a:schemeClr val="bg1">
                <a:lumMod val="85000"/>
                <a:lumOff val="15000"/>
              </a:schemeClr>
            </a:solidFill>
          </a:endParaRPr>
        </a:p>
      </dgm:t>
    </dgm:pt>
    <dgm:pt modelId="{6B18A35F-8E47-4D13-8AC6-28A1C6ED5951}" type="parTrans" cxnId="{00116AA1-B70C-4F51-B669-1ADF447C93C2}">
      <dgm:prSet/>
      <dgm:spPr/>
      <dgm:t>
        <a:bodyPr/>
        <a:lstStyle/>
        <a:p>
          <a:endParaRPr lang="ru-RU"/>
        </a:p>
      </dgm:t>
    </dgm:pt>
    <dgm:pt modelId="{28F5E6BC-85A6-49A2-9827-082122C59372}" type="sibTrans" cxnId="{00116AA1-B70C-4F51-B669-1ADF447C93C2}">
      <dgm:prSet/>
      <dgm:spPr/>
      <dgm:t>
        <a:bodyPr/>
        <a:lstStyle/>
        <a:p>
          <a:endParaRPr lang="ru-RU"/>
        </a:p>
      </dgm:t>
    </dgm:pt>
    <dgm:pt modelId="{D052E225-AD6D-4A53-A91E-26084BE3DBCC}">
      <dgm:prSet phldrT="[Текст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z="1050" b="1" dirty="0" smtClean="0">
              <a:solidFill>
                <a:schemeClr val="bg1">
                  <a:lumMod val="95000"/>
                  <a:lumOff val="5000"/>
                </a:schemeClr>
              </a:solidFill>
            </a:rPr>
            <a:t>ХОЗЯЮШКИ</a:t>
          </a:r>
        </a:p>
        <a:p>
          <a:r>
            <a:rPr lang="ru-RU" sz="1050" b="1" dirty="0" smtClean="0">
              <a:solidFill>
                <a:schemeClr val="bg1">
                  <a:lumMod val="95000"/>
                  <a:lumOff val="5000"/>
                </a:schemeClr>
              </a:solidFill>
            </a:rPr>
            <a:t> </a:t>
          </a:r>
          <a:r>
            <a:rPr lang="ru-RU" sz="1200" b="1" dirty="0" smtClean="0">
              <a:solidFill>
                <a:schemeClr val="bg1">
                  <a:lumMod val="95000"/>
                  <a:lumOff val="5000"/>
                </a:schemeClr>
              </a:solidFill>
            </a:rPr>
            <a:t>Колобок испечём и  деду отнесём!</a:t>
          </a:r>
          <a:endParaRPr lang="ru-RU" sz="1200" b="1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CCB05418-3411-4D84-AD0B-A14FD283E85D}" type="parTrans" cxnId="{D4089289-59F1-40B9-9286-29A5ED39DE96}">
      <dgm:prSet/>
      <dgm:spPr/>
      <dgm:t>
        <a:bodyPr/>
        <a:lstStyle/>
        <a:p>
          <a:endParaRPr lang="ru-RU"/>
        </a:p>
      </dgm:t>
    </dgm:pt>
    <dgm:pt modelId="{64F203B3-3C3A-4385-ABDD-ACBAEB5D14FB}" type="sibTrans" cxnId="{D4089289-59F1-40B9-9286-29A5ED39DE96}">
      <dgm:prSet/>
      <dgm:spPr/>
      <dgm:t>
        <a:bodyPr/>
        <a:lstStyle/>
        <a:p>
          <a:endParaRPr lang="ru-RU"/>
        </a:p>
      </dgm:t>
    </dgm:pt>
    <dgm:pt modelId="{117B342E-6FAB-4315-8B9C-63B9B1260652}" type="pres">
      <dgm:prSet presAssocID="{650AB19A-B908-4A03-A58C-88402325681F}" presName="Name0" presStyleCnt="0">
        <dgm:presLayoutVars>
          <dgm:dir/>
          <dgm:resizeHandles val="exact"/>
        </dgm:presLayoutVars>
      </dgm:prSet>
      <dgm:spPr/>
    </dgm:pt>
    <dgm:pt modelId="{7335AAC7-019A-4F9B-8F30-03C0207500BB}" type="pres">
      <dgm:prSet presAssocID="{650AB19A-B908-4A03-A58C-88402325681F}" presName="bkgdShp" presStyleLbl="alignAccFollowNode1" presStyleIdx="0" presStyleCnt="1" custAng="12920410" custFlipVert="0" custScaleX="1290" custScaleY="1933" custLinFactNeighborY="6249"/>
      <dgm:spPr>
        <a:prstGeom prst="arc">
          <a:avLst/>
        </a:prstGeom>
      </dgm:spPr>
    </dgm:pt>
    <dgm:pt modelId="{71A87A12-B547-4C45-BA1E-C008BC29D9EE}" type="pres">
      <dgm:prSet presAssocID="{650AB19A-B908-4A03-A58C-88402325681F}" presName="linComp" presStyleCnt="0"/>
      <dgm:spPr/>
    </dgm:pt>
    <dgm:pt modelId="{B9E42A6B-411D-41F1-9EE2-8EB0BEAD688D}" type="pres">
      <dgm:prSet presAssocID="{BDF555FA-6878-4714-A42D-F1FFEE8159C9}" presName="compNode" presStyleCnt="0"/>
      <dgm:spPr/>
    </dgm:pt>
    <dgm:pt modelId="{2AA3662D-98F7-4FFE-A71E-5A4F51A1B9EB}" type="pres">
      <dgm:prSet presAssocID="{BDF555FA-6878-4714-A42D-F1FFEE8159C9}" presName="node" presStyleLbl="node1" presStyleIdx="0" presStyleCnt="2" custScaleX="75222" custScaleY="72563" custLinFactNeighborX="-1308" custLinFactNeighborY="-5809">
        <dgm:presLayoutVars>
          <dgm:bulletEnabled val="1"/>
        </dgm:presLayoutVars>
      </dgm:prSet>
      <dgm:spPr>
        <a:prstGeom prst="sun">
          <a:avLst/>
        </a:prstGeom>
      </dgm:spPr>
      <dgm:t>
        <a:bodyPr/>
        <a:lstStyle/>
        <a:p>
          <a:endParaRPr lang="ru-RU"/>
        </a:p>
      </dgm:t>
    </dgm:pt>
    <dgm:pt modelId="{C6EA2A9E-6396-47B4-B8A0-8719F1EFE8C6}" type="pres">
      <dgm:prSet presAssocID="{BDF555FA-6878-4714-A42D-F1FFEE8159C9}" presName="invisiNode" presStyleLbl="node1" presStyleIdx="0" presStyleCnt="2"/>
      <dgm:spPr/>
    </dgm:pt>
    <dgm:pt modelId="{DCE8256E-92A7-4222-9818-FF5E2C4228D1}" type="pres">
      <dgm:prSet presAssocID="{BDF555FA-6878-4714-A42D-F1FFEE8159C9}" presName="imagNode" presStyleLbl="fgImgPlace1" presStyleIdx="0" presStyleCnt="2" custScaleX="104825" custScaleY="173231" custLinFactNeighborX="-9698" custLinFactNeighborY="-8631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</dgm:pt>
    <dgm:pt modelId="{6C3F2C1D-95A2-4779-874D-5A21B79564F0}" type="pres">
      <dgm:prSet presAssocID="{28F5E6BC-85A6-49A2-9827-082122C5937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1208C43-BECA-4BED-9965-08FAFD38C876}" type="pres">
      <dgm:prSet presAssocID="{D052E225-AD6D-4A53-A91E-26084BE3DBCC}" presName="compNode" presStyleCnt="0"/>
      <dgm:spPr/>
    </dgm:pt>
    <dgm:pt modelId="{4423352D-63B9-42D9-8345-FA2C9176A0EA}" type="pres">
      <dgm:prSet presAssocID="{D052E225-AD6D-4A53-A91E-26084BE3DBCC}" presName="node" presStyleLbl="node1" presStyleIdx="1" presStyleCnt="2" custScaleX="72966" custScaleY="61633" custLinFactNeighborX="5319" custLinFactNeighborY="-10438">
        <dgm:presLayoutVars>
          <dgm:bulletEnabled val="1"/>
        </dgm:presLayoutVars>
      </dgm:prSet>
      <dgm:spPr>
        <a:prstGeom prst="cloud">
          <a:avLst/>
        </a:prstGeom>
      </dgm:spPr>
      <dgm:t>
        <a:bodyPr/>
        <a:lstStyle/>
        <a:p>
          <a:endParaRPr lang="ru-RU"/>
        </a:p>
      </dgm:t>
    </dgm:pt>
    <dgm:pt modelId="{DC79B6AE-40A9-4733-9F24-2B851255BED3}" type="pres">
      <dgm:prSet presAssocID="{D052E225-AD6D-4A53-A91E-26084BE3DBCC}" presName="invisiNode" presStyleLbl="node1" presStyleIdx="1" presStyleCnt="2"/>
      <dgm:spPr/>
    </dgm:pt>
    <dgm:pt modelId="{C3DEE4AF-8772-4BB7-B6B2-B6048E66599D}" type="pres">
      <dgm:prSet presAssocID="{D052E225-AD6D-4A53-A91E-26084BE3DBCC}" presName="imagNode" presStyleLbl="fgImgPlace1" presStyleIdx="1" presStyleCnt="2" custScaleX="92415" custScaleY="166044" custLinFactNeighborX="9192" custLinFactNeighborY="-8566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</dgm:pt>
  </dgm:ptLst>
  <dgm:cxnLst>
    <dgm:cxn modelId="{D698045F-52D8-4A21-901C-8FE513EC79EA}" type="presOf" srcId="{D052E225-AD6D-4A53-A91E-26084BE3DBCC}" destId="{4423352D-63B9-42D9-8345-FA2C9176A0EA}" srcOrd="0" destOrd="0" presId="urn:microsoft.com/office/officeart/2005/8/layout/pList2#3"/>
    <dgm:cxn modelId="{00116AA1-B70C-4F51-B669-1ADF447C93C2}" srcId="{650AB19A-B908-4A03-A58C-88402325681F}" destId="{BDF555FA-6878-4714-A42D-F1FFEE8159C9}" srcOrd="0" destOrd="0" parTransId="{6B18A35F-8E47-4D13-8AC6-28A1C6ED5951}" sibTransId="{28F5E6BC-85A6-49A2-9827-082122C59372}"/>
    <dgm:cxn modelId="{E2FC52AA-1618-469D-A995-A4BDCF0708A6}" type="presOf" srcId="{28F5E6BC-85A6-49A2-9827-082122C59372}" destId="{6C3F2C1D-95A2-4779-874D-5A21B79564F0}" srcOrd="0" destOrd="0" presId="urn:microsoft.com/office/officeart/2005/8/layout/pList2#3"/>
    <dgm:cxn modelId="{D4089289-59F1-40B9-9286-29A5ED39DE96}" srcId="{650AB19A-B908-4A03-A58C-88402325681F}" destId="{D052E225-AD6D-4A53-A91E-26084BE3DBCC}" srcOrd="1" destOrd="0" parTransId="{CCB05418-3411-4D84-AD0B-A14FD283E85D}" sibTransId="{64F203B3-3C3A-4385-ABDD-ACBAEB5D14FB}"/>
    <dgm:cxn modelId="{BDED88B7-EBE6-4A83-9E2C-DE5254A85BE8}" type="presOf" srcId="{650AB19A-B908-4A03-A58C-88402325681F}" destId="{117B342E-6FAB-4315-8B9C-63B9B1260652}" srcOrd="0" destOrd="0" presId="urn:microsoft.com/office/officeart/2005/8/layout/pList2#3"/>
    <dgm:cxn modelId="{F7CE1471-0776-4921-8B5B-7F177E133F61}" type="presOf" srcId="{BDF555FA-6878-4714-A42D-F1FFEE8159C9}" destId="{2AA3662D-98F7-4FFE-A71E-5A4F51A1B9EB}" srcOrd="0" destOrd="0" presId="urn:microsoft.com/office/officeart/2005/8/layout/pList2#3"/>
    <dgm:cxn modelId="{1099A68D-F3AC-4EC3-A5F8-6A1AC5BF2E45}" type="presParOf" srcId="{117B342E-6FAB-4315-8B9C-63B9B1260652}" destId="{7335AAC7-019A-4F9B-8F30-03C0207500BB}" srcOrd="0" destOrd="0" presId="urn:microsoft.com/office/officeart/2005/8/layout/pList2#3"/>
    <dgm:cxn modelId="{96BC3AEC-6259-4ED7-90DC-1EE269E2C3B2}" type="presParOf" srcId="{117B342E-6FAB-4315-8B9C-63B9B1260652}" destId="{71A87A12-B547-4C45-BA1E-C008BC29D9EE}" srcOrd="1" destOrd="0" presId="urn:microsoft.com/office/officeart/2005/8/layout/pList2#3"/>
    <dgm:cxn modelId="{2DE660EB-87FC-4F57-8C51-B116C79AEEAE}" type="presParOf" srcId="{71A87A12-B547-4C45-BA1E-C008BC29D9EE}" destId="{B9E42A6B-411D-41F1-9EE2-8EB0BEAD688D}" srcOrd="0" destOrd="0" presId="urn:microsoft.com/office/officeart/2005/8/layout/pList2#3"/>
    <dgm:cxn modelId="{F7896DA4-E327-48FA-B994-8B2EE2176D52}" type="presParOf" srcId="{B9E42A6B-411D-41F1-9EE2-8EB0BEAD688D}" destId="{2AA3662D-98F7-4FFE-A71E-5A4F51A1B9EB}" srcOrd="0" destOrd="0" presId="urn:microsoft.com/office/officeart/2005/8/layout/pList2#3"/>
    <dgm:cxn modelId="{62E202BA-286E-487A-94F7-056C5236904D}" type="presParOf" srcId="{B9E42A6B-411D-41F1-9EE2-8EB0BEAD688D}" destId="{C6EA2A9E-6396-47B4-B8A0-8719F1EFE8C6}" srcOrd="1" destOrd="0" presId="urn:microsoft.com/office/officeart/2005/8/layout/pList2#3"/>
    <dgm:cxn modelId="{3B93F794-F7F2-46DA-ACA3-F16066792B00}" type="presParOf" srcId="{B9E42A6B-411D-41F1-9EE2-8EB0BEAD688D}" destId="{DCE8256E-92A7-4222-9818-FF5E2C4228D1}" srcOrd="2" destOrd="0" presId="urn:microsoft.com/office/officeart/2005/8/layout/pList2#3"/>
    <dgm:cxn modelId="{6189A064-E8B6-4484-83D5-0E285EBC8A81}" type="presParOf" srcId="{71A87A12-B547-4C45-BA1E-C008BC29D9EE}" destId="{6C3F2C1D-95A2-4779-874D-5A21B79564F0}" srcOrd="1" destOrd="0" presId="urn:microsoft.com/office/officeart/2005/8/layout/pList2#3"/>
    <dgm:cxn modelId="{4EDD088D-C519-4E3D-A282-8DDE5B104B0A}" type="presParOf" srcId="{71A87A12-B547-4C45-BA1E-C008BC29D9EE}" destId="{41208C43-BECA-4BED-9965-08FAFD38C876}" srcOrd="2" destOrd="0" presId="urn:microsoft.com/office/officeart/2005/8/layout/pList2#3"/>
    <dgm:cxn modelId="{8EC65DF7-7066-41E6-96F9-F5ED023F928B}" type="presParOf" srcId="{41208C43-BECA-4BED-9965-08FAFD38C876}" destId="{4423352D-63B9-42D9-8345-FA2C9176A0EA}" srcOrd="0" destOrd="0" presId="urn:microsoft.com/office/officeart/2005/8/layout/pList2#3"/>
    <dgm:cxn modelId="{8F340B34-255E-4893-880A-F8327DE733C8}" type="presParOf" srcId="{41208C43-BECA-4BED-9965-08FAFD38C876}" destId="{DC79B6AE-40A9-4733-9F24-2B851255BED3}" srcOrd="1" destOrd="0" presId="urn:microsoft.com/office/officeart/2005/8/layout/pList2#3"/>
    <dgm:cxn modelId="{22383AE6-44A5-41F1-917E-9DDF4EB18897}" type="presParOf" srcId="{41208C43-BECA-4BED-9965-08FAFD38C876}" destId="{C3DEE4AF-8772-4BB7-B6B2-B6048E66599D}" srcOrd="2" destOrd="0" presId="urn:microsoft.com/office/officeart/2005/8/layout/pList2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77487A3-8407-44D1-86B0-94DBFD875751}" type="doc">
      <dgm:prSet loTypeId="urn:microsoft.com/office/officeart/2005/8/layout/pList2" loCatId="picture" qsTypeId="urn:microsoft.com/office/officeart/2005/8/quickstyle/simple1" qsCatId="simple" csTypeId="urn:microsoft.com/office/officeart/2005/8/colors/accent1_2" csCatId="accent1" phldr="1"/>
      <dgm:spPr/>
    </dgm:pt>
    <dgm:pt modelId="{84F716AB-1AC3-4A48-BCFC-78804A33BB4F}">
      <dgm:prSet phldrT="[Текст]" custT="1"/>
      <dgm:spPr>
        <a:solidFill>
          <a:schemeClr val="tx1">
            <a:lumMod val="95000"/>
          </a:schemeClr>
        </a:solidFill>
      </dgm:spPr>
      <dgm:t>
        <a:bodyPr/>
        <a:lstStyle/>
        <a:p>
          <a:r>
            <a:rPr lang="ru-RU" sz="2400" dirty="0" smtClean="0">
              <a:solidFill>
                <a:schemeClr val="bg1">
                  <a:lumMod val="95000"/>
                  <a:lumOff val="5000"/>
                </a:schemeClr>
              </a:solidFill>
            </a:rPr>
            <a:t>Золотые ручки</a:t>
          </a:r>
          <a:endParaRPr lang="ru-RU" sz="2400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8F66042A-DF17-49DA-A95B-478E868FFAF7}" type="parTrans" cxnId="{8B728A45-A050-4F16-A8DF-B60EBCF7D12B}">
      <dgm:prSet/>
      <dgm:spPr/>
      <dgm:t>
        <a:bodyPr/>
        <a:lstStyle/>
        <a:p>
          <a:endParaRPr lang="ru-RU"/>
        </a:p>
      </dgm:t>
    </dgm:pt>
    <dgm:pt modelId="{7B80F930-AF49-40F4-9052-BD6939105CF6}" type="sibTrans" cxnId="{8B728A45-A050-4F16-A8DF-B60EBCF7D12B}">
      <dgm:prSet/>
      <dgm:spPr/>
      <dgm:t>
        <a:bodyPr/>
        <a:lstStyle/>
        <a:p>
          <a:endParaRPr lang="ru-RU"/>
        </a:p>
      </dgm:t>
    </dgm:pt>
    <dgm:pt modelId="{8F716848-1988-4436-8350-4221C4E1DD30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400" dirty="0" smtClean="0"/>
            <a:t>Колосковые ложки</a:t>
          </a:r>
          <a:endParaRPr lang="ru-RU" sz="2400" dirty="0"/>
        </a:p>
      </dgm:t>
    </dgm:pt>
    <dgm:pt modelId="{41006B2D-4451-4EAE-A5BB-F37FA9E1CD15}" type="parTrans" cxnId="{67C584DB-C515-441B-95A7-C334AC668E01}">
      <dgm:prSet/>
      <dgm:spPr/>
      <dgm:t>
        <a:bodyPr/>
        <a:lstStyle/>
        <a:p>
          <a:endParaRPr lang="ru-RU"/>
        </a:p>
      </dgm:t>
    </dgm:pt>
    <dgm:pt modelId="{45730CF8-94DC-4E8D-B48E-0F099411FA47}" type="sibTrans" cxnId="{67C584DB-C515-441B-95A7-C334AC668E01}">
      <dgm:prSet/>
      <dgm:spPr/>
      <dgm:t>
        <a:bodyPr/>
        <a:lstStyle/>
        <a:p>
          <a:endParaRPr lang="ru-RU"/>
        </a:p>
      </dgm:t>
    </dgm:pt>
    <dgm:pt modelId="{0BC42ED7-B2CB-4E7D-9B70-86D16830D6C8}">
      <dgm:prSet phldrT="[Текст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sz="2400" dirty="0" smtClean="0">
              <a:solidFill>
                <a:schemeClr val="bg1">
                  <a:lumMod val="95000"/>
                  <a:lumOff val="5000"/>
                </a:schemeClr>
              </a:solidFill>
            </a:rPr>
            <a:t>Куклы ветра</a:t>
          </a:r>
          <a:endParaRPr lang="ru-RU" sz="2400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5F2077A6-902B-4F03-8C41-3C53780AC41D}" type="parTrans" cxnId="{2CC2FB72-692A-421E-9EE9-1419A161D27E}">
      <dgm:prSet/>
      <dgm:spPr/>
      <dgm:t>
        <a:bodyPr/>
        <a:lstStyle/>
        <a:p>
          <a:endParaRPr lang="ru-RU"/>
        </a:p>
      </dgm:t>
    </dgm:pt>
    <dgm:pt modelId="{A0C4E874-7850-49A3-866B-DB583353463D}" type="sibTrans" cxnId="{2CC2FB72-692A-421E-9EE9-1419A161D27E}">
      <dgm:prSet/>
      <dgm:spPr/>
      <dgm:t>
        <a:bodyPr/>
        <a:lstStyle/>
        <a:p>
          <a:endParaRPr lang="ru-RU"/>
        </a:p>
      </dgm:t>
    </dgm:pt>
    <dgm:pt modelId="{3A7C7A9E-EDD7-4DBF-AB85-7F3E9D206951}" type="pres">
      <dgm:prSet presAssocID="{677487A3-8407-44D1-86B0-94DBFD875751}" presName="Name0" presStyleCnt="0">
        <dgm:presLayoutVars>
          <dgm:dir/>
          <dgm:resizeHandles val="exact"/>
        </dgm:presLayoutVars>
      </dgm:prSet>
      <dgm:spPr/>
    </dgm:pt>
    <dgm:pt modelId="{3AAA4206-82A8-4C22-9792-97CD2FF13F5E}" type="pres">
      <dgm:prSet presAssocID="{677487A3-8407-44D1-86B0-94DBFD875751}" presName="bkgdShp" presStyleLbl="alignAccFollowNode1" presStyleIdx="0" presStyleCnt="1" custScaleX="96667"/>
      <dgm:spPr/>
    </dgm:pt>
    <dgm:pt modelId="{0F0B97FD-9305-4AEB-A964-3C8C74D08C94}" type="pres">
      <dgm:prSet presAssocID="{677487A3-8407-44D1-86B0-94DBFD875751}" presName="linComp" presStyleCnt="0"/>
      <dgm:spPr/>
    </dgm:pt>
    <dgm:pt modelId="{476566A9-6A2F-417B-9280-3CEE64895568}" type="pres">
      <dgm:prSet presAssocID="{84F716AB-1AC3-4A48-BCFC-78804A33BB4F}" presName="compNode" presStyleCnt="0"/>
      <dgm:spPr/>
    </dgm:pt>
    <dgm:pt modelId="{61EFF6E9-DD95-4514-A92A-8207E2854695}" type="pres">
      <dgm:prSet presAssocID="{84F716AB-1AC3-4A48-BCFC-78804A33BB4F}" presName="node" presStyleLbl="node1" presStyleIdx="0" presStyleCnt="3">
        <dgm:presLayoutVars>
          <dgm:bulletEnabled val="1"/>
        </dgm:presLayoutVars>
      </dgm:prSet>
      <dgm:spPr>
        <a:prstGeom prst="cloudCallout">
          <a:avLst/>
        </a:prstGeom>
      </dgm:spPr>
      <dgm:t>
        <a:bodyPr/>
        <a:lstStyle/>
        <a:p>
          <a:endParaRPr lang="ru-RU"/>
        </a:p>
      </dgm:t>
    </dgm:pt>
    <dgm:pt modelId="{E2D27DD5-FC32-4BEE-8B08-AF4AC2A32472}" type="pres">
      <dgm:prSet presAssocID="{84F716AB-1AC3-4A48-BCFC-78804A33BB4F}" presName="invisiNode" presStyleLbl="node1" presStyleIdx="0" presStyleCnt="3"/>
      <dgm:spPr/>
    </dgm:pt>
    <dgm:pt modelId="{2914306D-3B8F-4FB4-84E1-C929ACF3311D}" type="pres">
      <dgm:prSet presAssocID="{84F716AB-1AC3-4A48-BCFC-78804A33BB4F}" presName="imagNode" presStyleLbl="fgImgPlace1" presStyleIdx="0" presStyleCnt="3" custScaleY="130592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</dgm:pt>
    <dgm:pt modelId="{1446066B-B59C-44CA-A78C-5B15DB28B924}" type="pres">
      <dgm:prSet presAssocID="{7B80F930-AF49-40F4-9052-BD6939105CF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1569327-8B77-4B9C-A937-045BEB49AF44}" type="pres">
      <dgm:prSet presAssocID="{8F716848-1988-4436-8350-4221C4E1DD30}" presName="compNode" presStyleCnt="0"/>
      <dgm:spPr/>
    </dgm:pt>
    <dgm:pt modelId="{6DF22DD0-B66D-4A9E-A5F1-E0C9F61BC659}" type="pres">
      <dgm:prSet presAssocID="{8F716848-1988-4436-8350-4221C4E1DD30}" presName="node" presStyleLbl="node1" presStyleIdx="1" presStyleCnt="3" custScaleX="121040">
        <dgm:presLayoutVars>
          <dgm:bulletEnabled val="1"/>
        </dgm:presLayoutVars>
      </dgm:prSet>
      <dgm:spPr>
        <a:prstGeom prst="star7">
          <a:avLst/>
        </a:prstGeom>
      </dgm:spPr>
      <dgm:t>
        <a:bodyPr/>
        <a:lstStyle/>
        <a:p>
          <a:endParaRPr lang="ru-RU"/>
        </a:p>
      </dgm:t>
    </dgm:pt>
    <dgm:pt modelId="{AD37C356-B178-4952-8696-E542E16ACA0B}" type="pres">
      <dgm:prSet presAssocID="{8F716848-1988-4436-8350-4221C4E1DD30}" presName="invisiNode" presStyleLbl="node1" presStyleIdx="1" presStyleCnt="3"/>
      <dgm:spPr/>
    </dgm:pt>
    <dgm:pt modelId="{F93FFC37-6E4D-4F9C-961C-4926C8C90FF3}" type="pres">
      <dgm:prSet presAssocID="{8F716848-1988-4436-8350-4221C4E1DD30}" presName="imagNode" presStyleLbl="fgImgPlace1" presStyleIdx="1" presStyleCnt="3" custScaleY="137807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</dgm:pt>
    <dgm:pt modelId="{37F58AC4-0CF9-4307-B4F4-061B1E21B6F8}" type="pres">
      <dgm:prSet presAssocID="{45730CF8-94DC-4E8D-B48E-0F099411FA4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CA7E212-37CB-42A8-A683-378CD5B34C28}" type="pres">
      <dgm:prSet presAssocID="{0BC42ED7-B2CB-4E7D-9B70-86D16830D6C8}" presName="compNode" presStyleCnt="0"/>
      <dgm:spPr/>
    </dgm:pt>
    <dgm:pt modelId="{7A8F6175-A8E9-42FF-8261-2603C8C5BB89}" type="pres">
      <dgm:prSet presAssocID="{0BC42ED7-B2CB-4E7D-9B70-86D16830D6C8}" presName="node" presStyleLbl="node1" presStyleIdx="2" presStyleCnt="3">
        <dgm:presLayoutVars>
          <dgm:bulletEnabled val="1"/>
        </dgm:presLayoutVars>
      </dgm:prSet>
      <dgm:spPr>
        <a:prstGeom prst="moon">
          <a:avLst/>
        </a:prstGeom>
      </dgm:spPr>
      <dgm:t>
        <a:bodyPr/>
        <a:lstStyle/>
        <a:p>
          <a:endParaRPr lang="ru-RU"/>
        </a:p>
      </dgm:t>
    </dgm:pt>
    <dgm:pt modelId="{01E2B187-B782-4768-9451-70F87CE769CA}" type="pres">
      <dgm:prSet presAssocID="{0BC42ED7-B2CB-4E7D-9B70-86D16830D6C8}" presName="invisiNode" presStyleLbl="node1" presStyleIdx="2" presStyleCnt="3"/>
      <dgm:spPr/>
    </dgm:pt>
    <dgm:pt modelId="{02DDAAE5-A5F1-4772-B176-73B4FD33B26C}" type="pres">
      <dgm:prSet presAssocID="{0BC42ED7-B2CB-4E7D-9B70-86D16830D6C8}" presName="imagNode" presStyleLbl="fgImgPlace1" presStyleIdx="2" presStyleCnt="3" custScaleX="99718" custScaleY="130592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</dgm:pt>
  </dgm:ptLst>
  <dgm:cxnLst>
    <dgm:cxn modelId="{67C584DB-C515-441B-95A7-C334AC668E01}" srcId="{677487A3-8407-44D1-86B0-94DBFD875751}" destId="{8F716848-1988-4436-8350-4221C4E1DD30}" srcOrd="1" destOrd="0" parTransId="{41006B2D-4451-4EAE-A5BB-F37FA9E1CD15}" sibTransId="{45730CF8-94DC-4E8D-B48E-0F099411FA47}"/>
    <dgm:cxn modelId="{0AB57EBD-E3F3-4331-8B97-24237E87EB18}" type="presOf" srcId="{45730CF8-94DC-4E8D-B48E-0F099411FA47}" destId="{37F58AC4-0CF9-4307-B4F4-061B1E21B6F8}" srcOrd="0" destOrd="0" presId="urn:microsoft.com/office/officeart/2005/8/layout/pList2"/>
    <dgm:cxn modelId="{8064EDDB-7583-4D43-A869-005242E457B9}" type="presOf" srcId="{0BC42ED7-B2CB-4E7D-9B70-86D16830D6C8}" destId="{7A8F6175-A8E9-42FF-8261-2603C8C5BB89}" srcOrd="0" destOrd="0" presId="urn:microsoft.com/office/officeart/2005/8/layout/pList2"/>
    <dgm:cxn modelId="{3FC7F4B8-B307-4C4A-876B-28B624B4A9D7}" type="presOf" srcId="{7B80F930-AF49-40F4-9052-BD6939105CF6}" destId="{1446066B-B59C-44CA-A78C-5B15DB28B924}" srcOrd="0" destOrd="0" presId="urn:microsoft.com/office/officeart/2005/8/layout/pList2"/>
    <dgm:cxn modelId="{A3C0E221-D4BB-4894-A82F-5CC883AA50BE}" type="presOf" srcId="{677487A3-8407-44D1-86B0-94DBFD875751}" destId="{3A7C7A9E-EDD7-4DBF-AB85-7F3E9D206951}" srcOrd="0" destOrd="0" presId="urn:microsoft.com/office/officeart/2005/8/layout/pList2"/>
    <dgm:cxn modelId="{4829AF6D-F51B-432A-A795-CA8DAA5EB335}" type="presOf" srcId="{8F716848-1988-4436-8350-4221C4E1DD30}" destId="{6DF22DD0-B66D-4A9E-A5F1-E0C9F61BC659}" srcOrd="0" destOrd="0" presId="urn:microsoft.com/office/officeart/2005/8/layout/pList2"/>
    <dgm:cxn modelId="{2CC2FB72-692A-421E-9EE9-1419A161D27E}" srcId="{677487A3-8407-44D1-86B0-94DBFD875751}" destId="{0BC42ED7-B2CB-4E7D-9B70-86D16830D6C8}" srcOrd="2" destOrd="0" parTransId="{5F2077A6-902B-4F03-8C41-3C53780AC41D}" sibTransId="{A0C4E874-7850-49A3-866B-DB583353463D}"/>
    <dgm:cxn modelId="{E81C0E59-4D1F-4C6B-95E0-CCEFEED39A31}" type="presOf" srcId="{84F716AB-1AC3-4A48-BCFC-78804A33BB4F}" destId="{61EFF6E9-DD95-4514-A92A-8207E2854695}" srcOrd="0" destOrd="0" presId="urn:microsoft.com/office/officeart/2005/8/layout/pList2"/>
    <dgm:cxn modelId="{8B728A45-A050-4F16-A8DF-B60EBCF7D12B}" srcId="{677487A3-8407-44D1-86B0-94DBFD875751}" destId="{84F716AB-1AC3-4A48-BCFC-78804A33BB4F}" srcOrd="0" destOrd="0" parTransId="{8F66042A-DF17-49DA-A95B-478E868FFAF7}" sibTransId="{7B80F930-AF49-40F4-9052-BD6939105CF6}"/>
    <dgm:cxn modelId="{5A2EF3C5-4F8B-4B6E-8F30-002DA9694DC4}" type="presParOf" srcId="{3A7C7A9E-EDD7-4DBF-AB85-7F3E9D206951}" destId="{3AAA4206-82A8-4C22-9792-97CD2FF13F5E}" srcOrd="0" destOrd="0" presId="urn:microsoft.com/office/officeart/2005/8/layout/pList2"/>
    <dgm:cxn modelId="{7E71D7D1-4AFD-4AC9-ADEF-6CA0CA4187FB}" type="presParOf" srcId="{3A7C7A9E-EDD7-4DBF-AB85-7F3E9D206951}" destId="{0F0B97FD-9305-4AEB-A964-3C8C74D08C94}" srcOrd="1" destOrd="0" presId="urn:microsoft.com/office/officeart/2005/8/layout/pList2"/>
    <dgm:cxn modelId="{D5B55E40-A72A-4935-805A-7BABF7A3ED1D}" type="presParOf" srcId="{0F0B97FD-9305-4AEB-A964-3C8C74D08C94}" destId="{476566A9-6A2F-417B-9280-3CEE64895568}" srcOrd="0" destOrd="0" presId="urn:microsoft.com/office/officeart/2005/8/layout/pList2"/>
    <dgm:cxn modelId="{E3596654-D7C4-49B6-B039-23693E50D420}" type="presParOf" srcId="{476566A9-6A2F-417B-9280-3CEE64895568}" destId="{61EFF6E9-DD95-4514-A92A-8207E2854695}" srcOrd="0" destOrd="0" presId="urn:microsoft.com/office/officeart/2005/8/layout/pList2"/>
    <dgm:cxn modelId="{9C4F4E77-22AC-45C9-9CE0-FF5A4401A728}" type="presParOf" srcId="{476566A9-6A2F-417B-9280-3CEE64895568}" destId="{E2D27DD5-FC32-4BEE-8B08-AF4AC2A32472}" srcOrd="1" destOrd="0" presId="urn:microsoft.com/office/officeart/2005/8/layout/pList2"/>
    <dgm:cxn modelId="{3249A0F4-DD3C-452C-8449-6F921E435725}" type="presParOf" srcId="{476566A9-6A2F-417B-9280-3CEE64895568}" destId="{2914306D-3B8F-4FB4-84E1-C929ACF3311D}" srcOrd="2" destOrd="0" presId="urn:microsoft.com/office/officeart/2005/8/layout/pList2"/>
    <dgm:cxn modelId="{6D89B6BA-965E-4184-B596-39B06071BDCB}" type="presParOf" srcId="{0F0B97FD-9305-4AEB-A964-3C8C74D08C94}" destId="{1446066B-B59C-44CA-A78C-5B15DB28B924}" srcOrd="1" destOrd="0" presId="urn:microsoft.com/office/officeart/2005/8/layout/pList2"/>
    <dgm:cxn modelId="{8444AB3E-D237-46EB-8A20-BFC8F59F8931}" type="presParOf" srcId="{0F0B97FD-9305-4AEB-A964-3C8C74D08C94}" destId="{D1569327-8B77-4B9C-A937-045BEB49AF44}" srcOrd="2" destOrd="0" presId="urn:microsoft.com/office/officeart/2005/8/layout/pList2"/>
    <dgm:cxn modelId="{A1D9D6A4-F32D-4FFC-A538-3CF6B3150C32}" type="presParOf" srcId="{D1569327-8B77-4B9C-A937-045BEB49AF44}" destId="{6DF22DD0-B66D-4A9E-A5F1-E0C9F61BC659}" srcOrd="0" destOrd="0" presId="urn:microsoft.com/office/officeart/2005/8/layout/pList2"/>
    <dgm:cxn modelId="{C9CC2FEC-029D-4013-81FD-3ED7589323C2}" type="presParOf" srcId="{D1569327-8B77-4B9C-A937-045BEB49AF44}" destId="{AD37C356-B178-4952-8696-E542E16ACA0B}" srcOrd="1" destOrd="0" presId="urn:microsoft.com/office/officeart/2005/8/layout/pList2"/>
    <dgm:cxn modelId="{4441F5FD-F247-401D-95FA-B7CE68C63279}" type="presParOf" srcId="{D1569327-8B77-4B9C-A937-045BEB49AF44}" destId="{F93FFC37-6E4D-4F9C-961C-4926C8C90FF3}" srcOrd="2" destOrd="0" presId="urn:microsoft.com/office/officeart/2005/8/layout/pList2"/>
    <dgm:cxn modelId="{51D3B289-B7B7-460C-BB93-02F569ACC306}" type="presParOf" srcId="{0F0B97FD-9305-4AEB-A964-3C8C74D08C94}" destId="{37F58AC4-0CF9-4307-B4F4-061B1E21B6F8}" srcOrd="3" destOrd="0" presId="urn:microsoft.com/office/officeart/2005/8/layout/pList2"/>
    <dgm:cxn modelId="{98FDC482-C10B-4B5E-A5DE-596E3F8A2F8B}" type="presParOf" srcId="{0F0B97FD-9305-4AEB-A964-3C8C74D08C94}" destId="{4CA7E212-37CB-42A8-A683-378CD5B34C28}" srcOrd="4" destOrd="0" presId="urn:microsoft.com/office/officeart/2005/8/layout/pList2"/>
    <dgm:cxn modelId="{99D03308-A25F-4DD4-B022-3DA5241C3305}" type="presParOf" srcId="{4CA7E212-37CB-42A8-A683-378CD5B34C28}" destId="{7A8F6175-A8E9-42FF-8261-2603C8C5BB89}" srcOrd="0" destOrd="0" presId="urn:microsoft.com/office/officeart/2005/8/layout/pList2"/>
    <dgm:cxn modelId="{C1087E41-18A0-40EA-9596-624F915137E5}" type="presParOf" srcId="{4CA7E212-37CB-42A8-A683-378CD5B34C28}" destId="{01E2B187-B782-4768-9451-70F87CE769CA}" srcOrd="1" destOrd="0" presId="urn:microsoft.com/office/officeart/2005/8/layout/pList2"/>
    <dgm:cxn modelId="{59213453-DD82-4282-A92B-C8DE87128D6F}" type="presParOf" srcId="{4CA7E212-37CB-42A8-A683-378CD5B34C28}" destId="{02DDAAE5-A5F1-4772-B176-73B4FD33B26C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6056FC1-5145-4346-AC9D-6BABCAE7088C}" type="doc">
      <dgm:prSet loTypeId="urn:microsoft.com/office/officeart/2005/8/layout/pList2#6" loCatId="list" qsTypeId="urn:microsoft.com/office/officeart/2005/8/quickstyle/simple1" qsCatId="simple" csTypeId="urn:microsoft.com/office/officeart/2005/8/colors/accent1_2" csCatId="accent1" phldr="1"/>
      <dgm:spPr/>
    </dgm:pt>
    <dgm:pt modelId="{205AD539-AACC-4625-9664-BCA58A32794A}">
      <dgm:prSet phldrT="[Текст]" custT="1"/>
      <dgm:spPr>
        <a:solidFill>
          <a:srgbClr val="FFC000"/>
        </a:solidFill>
      </dgm:spPr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r>
            <a:rPr lang="ru-RU" sz="1600" b="1" dirty="0" smtClean="0"/>
            <a:t>ОСЕНИНЫ</a:t>
          </a:r>
        </a:p>
      </dgm:t>
    </dgm:pt>
    <dgm:pt modelId="{F7707367-8D6B-4C3D-9D61-1AE95852BB2E}" type="parTrans" cxnId="{711C76DF-71AC-417B-8CE7-385FB9FC3883}">
      <dgm:prSet/>
      <dgm:spPr/>
      <dgm:t>
        <a:bodyPr/>
        <a:lstStyle/>
        <a:p>
          <a:endParaRPr lang="ru-RU"/>
        </a:p>
      </dgm:t>
    </dgm:pt>
    <dgm:pt modelId="{750A3F2C-D7AF-425D-937C-C8C7BD46EC7A}" type="sibTrans" cxnId="{711C76DF-71AC-417B-8CE7-385FB9FC3883}">
      <dgm:prSet/>
      <dgm:spPr/>
      <dgm:t>
        <a:bodyPr/>
        <a:lstStyle/>
        <a:p>
          <a:endParaRPr lang="ru-RU"/>
        </a:p>
      </dgm:t>
    </dgm:pt>
    <dgm:pt modelId="{4063096A-9908-46A1-BA14-3B5F03038E5B}">
      <dgm:prSet phldrT="[Текст]" custT="1"/>
      <dgm:spPr>
        <a:solidFill>
          <a:srgbClr val="0070C0"/>
        </a:solidFill>
      </dgm:spPr>
      <dgm:t>
        <a:bodyPr/>
        <a:lstStyle/>
        <a:p>
          <a:endParaRPr lang="ru-RU" sz="1200" b="1" dirty="0" smtClean="0"/>
        </a:p>
        <a:p>
          <a:endParaRPr lang="ru-RU" sz="1200" b="1" dirty="0" smtClean="0"/>
        </a:p>
        <a:p>
          <a:r>
            <a:rPr lang="ru-RU" sz="1600" b="1" dirty="0" smtClean="0"/>
            <a:t>РОЖДЕСТ-ВЕНСКАЯ </a:t>
          </a:r>
        </a:p>
        <a:p>
          <a:r>
            <a:rPr lang="ru-RU" sz="1600" b="1" dirty="0" smtClean="0"/>
            <a:t>СКАЗКА</a:t>
          </a:r>
          <a:endParaRPr lang="ru-RU" sz="1600" b="1" dirty="0"/>
        </a:p>
      </dgm:t>
    </dgm:pt>
    <dgm:pt modelId="{98C37A1D-A813-44A7-A1E6-C6B8DB00D108}" type="parTrans" cxnId="{7B928E91-0847-4987-AF42-4645C43CC64A}">
      <dgm:prSet/>
      <dgm:spPr/>
      <dgm:t>
        <a:bodyPr/>
        <a:lstStyle/>
        <a:p>
          <a:endParaRPr lang="ru-RU"/>
        </a:p>
      </dgm:t>
    </dgm:pt>
    <dgm:pt modelId="{2705AA1D-9283-41BD-A2D2-FC0A708A043F}" type="sibTrans" cxnId="{7B928E91-0847-4987-AF42-4645C43CC64A}">
      <dgm:prSet/>
      <dgm:spPr/>
      <dgm:t>
        <a:bodyPr/>
        <a:lstStyle/>
        <a:p>
          <a:endParaRPr lang="ru-RU"/>
        </a:p>
      </dgm:t>
    </dgm:pt>
    <dgm:pt modelId="{ECF17C70-7135-4023-9056-DF26FDCE91BB}">
      <dgm:prSet phldrT="[Текст]" custT="1"/>
      <dgm:spPr>
        <a:solidFill>
          <a:srgbClr val="00B050"/>
        </a:solidFill>
      </dgm:spPr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r>
            <a:rPr lang="ru-RU" sz="1600" b="1" dirty="0" smtClean="0"/>
            <a:t>МАСЛЕНИЦА</a:t>
          </a:r>
          <a:endParaRPr lang="ru-RU" sz="1600" b="1" dirty="0"/>
        </a:p>
      </dgm:t>
    </dgm:pt>
    <dgm:pt modelId="{8DAD2F13-0BF2-4AD2-9727-4287655266C5}" type="parTrans" cxnId="{F3B5848C-6A51-481A-A4CC-7D61DDF646B0}">
      <dgm:prSet/>
      <dgm:spPr/>
      <dgm:t>
        <a:bodyPr/>
        <a:lstStyle/>
        <a:p>
          <a:endParaRPr lang="ru-RU"/>
        </a:p>
      </dgm:t>
    </dgm:pt>
    <dgm:pt modelId="{A0E0FE4B-14EA-479D-868F-0DDB91BFCC0D}" type="sibTrans" cxnId="{F3B5848C-6A51-481A-A4CC-7D61DDF646B0}">
      <dgm:prSet/>
      <dgm:spPr/>
      <dgm:t>
        <a:bodyPr/>
        <a:lstStyle/>
        <a:p>
          <a:endParaRPr lang="ru-RU"/>
        </a:p>
      </dgm:t>
    </dgm:pt>
    <dgm:pt modelId="{C4F9D68F-F8C3-416F-808E-2A37B8DE992A}">
      <dgm:prSet custT="1"/>
      <dgm:spPr>
        <a:solidFill>
          <a:srgbClr val="C00000"/>
        </a:solidFill>
      </dgm:spPr>
      <dgm:t>
        <a:bodyPr/>
        <a:lstStyle/>
        <a:p>
          <a:endParaRPr lang="ru-RU" sz="1800" b="1" dirty="0" smtClean="0"/>
        </a:p>
        <a:p>
          <a:endParaRPr lang="ru-RU" sz="1800" b="1" dirty="0" smtClean="0"/>
        </a:p>
        <a:p>
          <a:r>
            <a:rPr lang="ru-RU" sz="1800" b="1" dirty="0" smtClean="0"/>
            <a:t>ПАСХА</a:t>
          </a:r>
        </a:p>
        <a:p>
          <a:endParaRPr lang="ru-RU" sz="1600" b="1" dirty="0"/>
        </a:p>
      </dgm:t>
    </dgm:pt>
    <dgm:pt modelId="{CAA3B7D4-6B47-4A7D-BD0A-DB48E3831665}" type="parTrans" cxnId="{54DA21D3-703A-40B7-925D-A16CB6CD7752}">
      <dgm:prSet/>
      <dgm:spPr/>
      <dgm:t>
        <a:bodyPr/>
        <a:lstStyle/>
        <a:p>
          <a:endParaRPr lang="ru-RU"/>
        </a:p>
      </dgm:t>
    </dgm:pt>
    <dgm:pt modelId="{F88ED713-46CA-4868-B316-497E65CD705B}" type="sibTrans" cxnId="{54DA21D3-703A-40B7-925D-A16CB6CD7752}">
      <dgm:prSet/>
      <dgm:spPr/>
      <dgm:t>
        <a:bodyPr/>
        <a:lstStyle/>
        <a:p>
          <a:endParaRPr lang="ru-RU"/>
        </a:p>
      </dgm:t>
    </dgm:pt>
    <dgm:pt modelId="{2995A223-25C0-4352-AC18-806E1513C128}" type="pres">
      <dgm:prSet presAssocID="{16056FC1-5145-4346-AC9D-6BABCAE7088C}" presName="Name0" presStyleCnt="0">
        <dgm:presLayoutVars>
          <dgm:dir/>
          <dgm:resizeHandles val="exact"/>
        </dgm:presLayoutVars>
      </dgm:prSet>
      <dgm:spPr/>
    </dgm:pt>
    <dgm:pt modelId="{E7CD9877-3385-4530-BC84-F36B04AA57F5}" type="pres">
      <dgm:prSet presAssocID="{16056FC1-5145-4346-AC9D-6BABCAE7088C}" presName="bkgdShp" presStyleLbl="alignAccFollowNode1" presStyleIdx="0" presStyleCnt="1" custLinFactNeighborX="-1750" custLinFactNeighborY="3500"/>
      <dgm:spPr/>
    </dgm:pt>
    <dgm:pt modelId="{2DDDAB15-2A9B-4C2C-8362-018C897C9876}" type="pres">
      <dgm:prSet presAssocID="{16056FC1-5145-4346-AC9D-6BABCAE7088C}" presName="linComp" presStyleCnt="0"/>
      <dgm:spPr/>
    </dgm:pt>
    <dgm:pt modelId="{036EAA04-F391-4250-9A42-A02B09C228D5}" type="pres">
      <dgm:prSet presAssocID="{205AD539-AACC-4625-9664-BCA58A32794A}" presName="compNode" presStyleCnt="0"/>
      <dgm:spPr/>
    </dgm:pt>
    <dgm:pt modelId="{FB01E884-45FB-44CC-935E-E29B967877B3}" type="pres">
      <dgm:prSet presAssocID="{205AD539-AACC-4625-9664-BCA58A32794A}" presName="node" presStyleLbl="node1" presStyleIdx="0" presStyleCnt="4" custScaleX="117531" custScaleY="86093" custLinFactNeighborX="-9230" custLinFactNeighborY="-52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D03676-D726-425C-9BAE-0805BC6A5204}" type="pres">
      <dgm:prSet presAssocID="{205AD539-AACC-4625-9664-BCA58A32794A}" presName="invisiNode" presStyleLbl="node1" presStyleIdx="0" presStyleCnt="4"/>
      <dgm:spPr/>
    </dgm:pt>
    <dgm:pt modelId="{CFDE142E-F53D-45D9-8FA1-3AA47C55611F}" type="pres">
      <dgm:prSet presAssocID="{205AD539-AACC-4625-9664-BCA58A32794A}" presName="imagNode" presStyleLbl="fgImgPlace1" presStyleIdx="0" presStyleCnt="4" custScaleX="134239" custScaleY="125753" custLinFactNeighborX="-7648" custLinFactNeighborY="-4452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AC5BEF0-5494-41A7-94E9-95A26BB61C55}" type="pres">
      <dgm:prSet presAssocID="{750A3F2C-D7AF-425D-937C-C8C7BD46EC7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22C0C38-5963-4DB7-9436-BB65DC99887B}" type="pres">
      <dgm:prSet presAssocID="{4063096A-9908-46A1-BA14-3B5F03038E5B}" presName="compNode" presStyleCnt="0"/>
      <dgm:spPr/>
    </dgm:pt>
    <dgm:pt modelId="{712777D6-AAEA-4047-AF56-047C681D04D7}" type="pres">
      <dgm:prSet presAssocID="{4063096A-9908-46A1-BA14-3B5F03038E5B}" presName="node" presStyleLbl="node1" presStyleIdx="1" presStyleCnt="4" custScaleX="109604" custScaleY="86093" custLinFactNeighborX="-3074" custLinFactNeighborY="-52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9C4C64-BEFF-44E5-A47D-FBF8C21953E2}" type="pres">
      <dgm:prSet presAssocID="{4063096A-9908-46A1-BA14-3B5F03038E5B}" presName="invisiNode" presStyleLbl="node1" presStyleIdx="1" presStyleCnt="4"/>
      <dgm:spPr/>
    </dgm:pt>
    <dgm:pt modelId="{5191A041-E4CA-446E-88B3-C1B783A65B98}" type="pres">
      <dgm:prSet presAssocID="{4063096A-9908-46A1-BA14-3B5F03038E5B}" presName="imagNode" presStyleLbl="fgImgPlace1" presStyleIdx="1" presStyleCnt="4" custScaleX="141775" custScaleY="135252" custLinFactNeighborX="-1688" custLinFactNeighborY="298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438F456-A593-498A-B27F-8CBD6A8CBDA7}" type="pres">
      <dgm:prSet presAssocID="{2705AA1D-9283-41BD-A2D2-FC0A708A043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4215FD5-40D9-44C3-83BB-D60BADB9727B}" type="pres">
      <dgm:prSet presAssocID="{ECF17C70-7135-4023-9056-DF26FDCE91BB}" presName="compNode" presStyleCnt="0"/>
      <dgm:spPr/>
    </dgm:pt>
    <dgm:pt modelId="{DEF9B7C2-8C9E-4C6A-85D3-E3FA91AACB28}" type="pres">
      <dgm:prSet presAssocID="{ECF17C70-7135-4023-9056-DF26FDCE91BB}" presName="node" presStyleLbl="node1" presStyleIdx="2" presStyleCnt="4" custScaleX="127890" custScaleY="86092" custLinFactNeighborX="13149" custLinFactNeighborY="-52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AE5948-CD6B-4E05-8CED-913FEAAE44E4}" type="pres">
      <dgm:prSet presAssocID="{ECF17C70-7135-4023-9056-DF26FDCE91BB}" presName="invisiNode" presStyleLbl="node1" presStyleIdx="2" presStyleCnt="4"/>
      <dgm:spPr/>
    </dgm:pt>
    <dgm:pt modelId="{09907964-048D-4E41-B96A-4C7CD9065BBB}" type="pres">
      <dgm:prSet presAssocID="{ECF17C70-7135-4023-9056-DF26FDCE91BB}" presName="imagNode" presStyleLbl="fgImgPlace1" presStyleIdx="2" presStyleCnt="4" custScaleX="129327" custScaleY="135252" custLinFactNeighborX="7096" custLinFactNeighborY="-556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27906-3117-42B0-B902-7C32DE23EAF6}" type="pres">
      <dgm:prSet presAssocID="{A0E0FE4B-14EA-479D-868F-0DDB91BFCC0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5607CC2-C3D8-47C8-A5C4-FA33050A20AC}" type="pres">
      <dgm:prSet presAssocID="{C4F9D68F-F8C3-416F-808E-2A37B8DE992A}" presName="compNode" presStyleCnt="0"/>
      <dgm:spPr/>
    </dgm:pt>
    <dgm:pt modelId="{D32FCE15-65CA-489E-8C59-43AD0EA7E824}" type="pres">
      <dgm:prSet presAssocID="{C4F9D68F-F8C3-416F-808E-2A37B8DE992A}" presName="node" presStyleLbl="node1" presStyleIdx="3" presStyleCnt="4" custScaleX="107172" custScaleY="86093" custLinFactNeighborX="13605" custLinFactNeighborY="-52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D04744-68CB-4AD2-A9E8-2F0C00C72E81}" type="pres">
      <dgm:prSet presAssocID="{C4F9D68F-F8C3-416F-808E-2A37B8DE992A}" presName="invisiNode" presStyleLbl="node1" presStyleIdx="3" presStyleCnt="4"/>
      <dgm:spPr/>
    </dgm:pt>
    <dgm:pt modelId="{4A9CE282-5404-4E3F-8751-A46525538E60}" type="pres">
      <dgm:prSet presAssocID="{C4F9D68F-F8C3-416F-808E-2A37B8DE992A}" presName="imagNode" presStyleLbl="fgImgPlace1" presStyleIdx="3" presStyleCnt="4" custScaleX="119085" custScaleY="133545" custLinFactNeighborX="12789" custLinFactNeighborY="-556"/>
      <dgm:spPr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C80378FE-C3F1-4F26-84AC-25993A534BC5}" type="presOf" srcId="{205AD539-AACC-4625-9664-BCA58A32794A}" destId="{FB01E884-45FB-44CC-935E-E29B967877B3}" srcOrd="0" destOrd="0" presId="urn:microsoft.com/office/officeart/2005/8/layout/pList2#6"/>
    <dgm:cxn modelId="{1DEB539E-9DCF-4F3B-8488-AE9D133676C2}" type="presOf" srcId="{4063096A-9908-46A1-BA14-3B5F03038E5B}" destId="{712777D6-AAEA-4047-AF56-047C681D04D7}" srcOrd="0" destOrd="0" presId="urn:microsoft.com/office/officeart/2005/8/layout/pList2#6"/>
    <dgm:cxn modelId="{54DA21D3-703A-40B7-925D-A16CB6CD7752}" srcId="{16056FC1-5145-4346-AC9D-6BABCAE7088C}" destId="{C4F9D68F-F8C3-416F-808E-2A37B8DE992A}" srcOrd="3" destOrd="0" parTransId="{CAA3B7D4-6B47-4A7D-BD0A-DB48E3831665}" sibTransId="{F88ED713-46CA-4868-B316-497E65CD705B}"/>
    <dgm:cxn modelId="{E9B1616D-FE69-4EE5-BB75-CC1300D6A0FF}" type="presOf" srcId="{750A3F2C-D7AF-425D-937C-C8C7BD46EC7A}" destId="{FAC5BEF0-5494-41A7-94E9-95A26BB61C55}" srcOrd="0" destOrd="0" presId="urn:microsoft.com/office/officeart/2005/8/layout/pList2#6"/>
    <dgm:cxn modelId="{A0384151-034F-4FDD-81A8-DC244F1F4E29}" type="presOf" srcId="{A0E0FE4B-14EA-479D-868F-0DDB91BFCC0D}" destId="{ED027906-3117-42B0-B902-7C32DE23EAF6}" srcOrd="0" destOrd="0" presId="urn:microsoft.com/office/officeart/2005/8/layout/pList2#6"/>
    <dgm:cxn modelId="{3C672196-48C1-46E4-8ADD-233C031CE187}" type="presOf" srcId="{2705AA1D-9283-41BD-A2D2-FC0A708A043F}" destId="{3438F456-A593-498A-B27F-8CBD6A8CBDA7}" srcOrd="0" destOrd="0" presId="urn:microsoft.com/office/officeart/2005/8/layout/pList2#6"/>
    <dgm:cxn modelId="{F3B5848C-6A51-481A-A4CC-7D61DDF646B0}" srcId="{16056FC1-5145-4346-AC9D-6BABCAE7088C}" destId="{ECF17C70-7135-4023-9056-DF26FDCE91BB}" srcOrd="2" destOrd="0" parTransId="{8DAD2F13-0BF2-4AD2-9727-4287655266C5}" sibTransId="{A0E0FE4B-14EA-479D-868F-0DDB91BFCC0D}"/>
    <dgm:cxn modelId="{BEBD71E0-7C1F-4180-BD91-450E926CD31E}" type="presOf" srcId="{16056FC1-5145-4346-AC9D-6BABCAE7088C}" destId="{2995A223-25C0-4352-AC18-806E1513C128}" srcOrd="0" destOrd="0" presId="urn:microsoft.com/office/officeart/2005/8/layout/pList2#6"/>
    <dgm:cxn modelId="{774CBFBF-76D2-4917-B9B2-BFE0C18FFB20}" type="presOf" srcId="{C4F9D68F-F8C3-416F-808E-2A37B8DE992A}" destId="{D32FCE15-65CA-489E-8C59-43AD0EA7E824}" srcOrd="0" destOrd="0" presId="urn:microsoft.com/office/officeart/2005/8/layout/pList2#6"/>
    <dgm:cxn modelId="{5EDF9C3C-229E-4CC3-B26C-3FD561F7116B}" type="presOf" srcId="{ECF17C70-7135-4023-9056-DF26FDCE91BB}" destId="{DEF9B7C2-8C9E-4C6A-85D3-E3FA91AACB28}" srcOrd="0" destOrd="0" presId="urn:microsoft.com/office/officeart/2005/8/layout/pList2#6"/>
    <dgm:cxn modelId="{711C76DF-71AC-417B-8CE7-385FB9FC3883}" srcId="{16056FC1-5145-4346-AC9D-6BABCAE7088C}" destId="{205AD539-AACC-4625-9664-BCA58A32794A}" srcOrd="0" destOrd="0" parTransId="{F7707367-8D6B-4C3D-9D61-1AE95852BB2E}" sibTransId="{750A3F2C-D7AF-425D-937C-C8C7BD46EC7A}"/>
    <dgm:cxn modelId="{7B928E91-0847-4987-AF42-4645C43CC64A}" srcId="{16056FC1-5145-4346-AC9D-6BABCAE7088C}" destId="{4063096A-9908-46A1-BA14-3B5F03038E5B}" srcOrd="1" destOrd="0" parTransId="{98C37A1D-A813-44A7-A1E6-C6B8DB00D108}" sibTransId="{2705AA1D-9283-41BD-A2D2-FC0A708A043F}"/>
    <dgm:cxn modelId="{91A0441A-BF58-4D91-A5B7-1B580F017BE6}" type="presParOf" srcId="{2995A223-25C0-4352-AC18-806E1513C128}" destId="{E7CD9877-3385-4530-BC84-F36B04AA57F5}" srcOrd="0" destOrd="0" presId="urn:microsoft.com/office/officeart/2005/8/layout/pList2#6"/>
    <dgm:cxn modelId="{B6191413-40A5-4AD2-8626-980539F1039A}" type="presParOf" srcId="{2995A223-25C0-4352-AC18-806E1513C128}" destId="{2DDDAB15-2A9B-4C2C-8362-018C897C9876}" srcOrd="1" destOrd="0" presId="urn:microsoft.com/office/officeart/2005/8/layout/pList2#6"/>
    <dgm:cxn modelId="{50204D27-8603-4841-9837-1C68BAEC6F22}" type="presParOf" srcId="{2DDDAB15-2A9B-4C2C-8362-018C897C9876}" destId="{036EAA04-F391-4250-9A42-A02B09C228D5}" srcOrd="0" destOrd="0" presId="urn:microsoft.com/office/officeart/2005/8/layout/pList2#6"/>
    <dgm:cxn modelId="{88BA47A2-2C69-4422-9B7F-9C9DF9DF12FA}" type="presParOf" srcId="{036EAA04-F391-4250-9A42-A02B09C228D5}" destId="{FB01E884-45FB-44CC-935E-E29B967877B3}" srcOrd="0" destOrd="0" presId="urn:microsoft.com/office/officeart/2005/8/layout/pList2#6"/>
    <dgm:cxn modelId="{2BC22A90-BD53-4E47-B06D-EC788B487023}" type="presParOf" srcId="{036EAA04-F391-4250-9A42-A02B09C228D5}" destId="{2CD03676-D726-425C-9BAE-0805BC6A5204}" srcOrd="1" destOrd="0" presId="urn:microsoft.com/office/officeart/2005/8/layout/pList2#6"/>
    <dgm:cxn modelId="{52B6B570-1DCB-431E-AEB7-7D0456AC47BE}" type="presParOf" srcId="{036EAA04-F391-4250-9A42-A02B09C228D5}" destId="{CFDE142E-F53D-45D9-8FA1-3AA47C55611F}" srcOrd="2" destOrd="0" presId="urn:microsoft.com/office/officeart/2005/8/layout/pList2#6"/>
    <dgm:cxn modelId="{9CFCD389-5D2B-478F-8F4C-9A3B39002641}" type="presParOf" srcId="{2DDDAB15-2A9B-4C2C-8362-018C897C9876}" destId="{FAC5BEF0-5494-41A7-94E9-95A26BB61C55}" srcOrd="1" destOrd="0" presId="urn:microsoft.com/office/officeart/2005/8/layout/pList2#6"/>
    <dgm:cxn modelId="{B6BFDE64-E71F-48C7-A6F5-DEF5461209D7}" type="presParOf" srcId="{2DDDAB15-2A9B-4C2C-8362-018C897C9876}" destId="{F22C0C38-5963-4DB7-9436-BB65DC99887B}" srcOrd="2" destOrd="0" presId="urn:microsoft.com/office/officeart/2005/8/layout/pList2#6"/>
    <dgm:cxn modelId="{04A635DF-8776-4E19-9D71-A8ABDDE9AB67}" type="presParOf" srcId="{F22C0C38-5963-4DB7-9436-BB65DC99887B}" destId="{712777D6-AAEA-4047-AF56-047C681D04D7}" srcOrd="0" destOrd="0" presId="urn:microsoft.com/office/officeart/2005/8/layout/pList2#6"/>
    <dgm:cxn modelId="{9F17FB78-2514-4C18-8A7A-D99B5F777E73}" type="presParOf" srcId="{F22C0C38-5963-4DB7-9436-BB65DC99887B}" destId="{639C4C64-BEFF-44E5-A47D-FBF8C21953E2}" srcOrd="1" destOrd="0" presId="urn:microsoft.com/office/officeart/2005/8/layout/pList2#6"/>
    <dgm:cxn modelId="{86BF9900-C90E-41B6-9B26-0E4D54965BB6}" type="presParOf" srcId="{F22C0C38-5963-4DB7-9436-BB65DC99887B}" destId="{5191A041-E4CA-446E-88B3-C1B783A65B98}" srcOrd="2" destOrd="0" presId="urn:microsoft.com/office/officeart/2005/8/layout/pList2#6"/>
    <dgm:cxn modelId="{F97712D3-A209-44C0-8ABA-64A78306419C}" type="presParOf" srcId="{2DDDAB15-2A9B-4C2C-8362-018C897C9876}" destId="{3438F456-A593-498A-B27F-8CBD6A8CBDA7}" srcOrd="3" destOrd="0" presId="urn:microsoft.com/office/officeart/2005/8/layout/pList2#6"/>
    <dgm:cxn modelId="{A25D119E-243A-404C-A301-3A148B3792A1}" type="presParOf" srcId="{2DDDAB15-2A9B-4C2C-8362-018C897C9876}" destId="{84215FD5-40D9-44C3-83BB-D60BADB9727B}" srcOrd="4" destOrd="0" presId="urn:microsoft.com/office/officeart/2005/8/layout/pList2#6"/>
    <dgm:cxn modelId="{5CE8FC0E-3901-49D2-BB0C-A44359B1DF2B}" type="presParOf" srcId="{84215FD5-40D9-44C3-83BB-D60BADB9727B}" destId="{DEF9B7C2-8C9E-4C6A-85D3-E3FA91AACB28}" srcOrd="0" destOrd="0" presId="urn:microsoft.com/office/officeart/2005/8/layout/pList2#6"/>
    <dgm:cxn modelId="{932B2C77-CEE2-4F29-9789-EEFCF53D7C15}" type="presParOf" srcId="{84215FD5-40D9-44C3-83BB-D60BADB9727B}" destId="{19AE5948-CD6B-4E05-8CED-913FEAAE44E4}" srcOrd="1" destOrd="0" presId="urn:microsoft.com/office/officeart/2005/8/layout/pList2#6"/>
    <dgm:cxn modelId="{24EC4C5C-0B5B-4A1B-84DD-51405B9476AC}" type="presParOf" srcId="{84215FD5-40D9-44C3-83BB-D60BADB9727B}" destId="{09907964-048D-4E41-B96A-4C7CD9065BBB}" srcOrd="2" destOrd="0" presId="urn:microsoft.com/office/officeart/2005/8/layout/pList2#6"/>
    <dgm:cxn modelId="{2EB0DFB9-63E5-4CCD-AB58-A78D5E1A67E5}" type="presParOf" srcId="{2DDDAB15-2A9B-4C2C-8362-018C897C9876}" destId="{ED027906-3117-42B0-B902-7C32DE23EAF6}" srcOrd="5" destOrd="0" presId="urn:microsoft.com/office/officeart/2005/8/layout/pList2#6"/>
    <dgm:cxn modelId="{6590504B-EFFF-4B70-B27C-B44CBD8C1507}" type="presParOf" srcId="{2DDDAB15-2A9B-4C2C-8362-018C897C9876}" destId="{E5607CC2-C3D8-47C8-A5C4-FA33050A20AC}" srcOrd="6" destOrd="0" presId="urn:microsoft.com/office/officeart/2005/8/layout/pList2#6"/>
    <dgm:cxn modelId="{05E378DF-326F-4F53-9D76-85F86AABF720}" type="presParOf" srcId="{E5607CC2-C3D8-47C8-A5C4-FA33050A20AC}" destId="{D32FCE15-65CA-489E-8C59-43AD0EA7E824}" srcOrd="0" destOrd="0" presId="urn:microsoft.com/office/officeart/2005/8/layout/pList2#6"/>
    <dgm:cxn modelId="{8582CB48-094B-46AC-8D8C-2A8493E4F5E8}" type="presParOf" srcId="{E5607CC2-C3D8-47C8-A5C4-FA33050A20AC}" destId="{E6D04744-68CB-4AD2-A9E8-2F0C00C72E81}" srcOrd="1" destOrd="0" presId="urn:microsoft.com/office/officeart/2005/8/layout/pList2#6"/>
    <dgm:cxn modelId="{9C296FBC-B7CE-4368-855F-3FCC7433B689}" type="presParOf" srcId="{E5607CC2-C3D8-47C8-A5C4-FA33050A20AC}" destId="{4A9CE282-5404-4E3F-8751-A46525538E60}" srcOrd="2" destOrd="0" presId="urn:microsoft.com/office/officeart/2005/8/layout/pList2#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DC04FA-1CA0-4D4E-84EF-EC4EC776BA50}">
      <dsp:nvSpPr>
        <dsp:cNvPr id="0" name=""/>
        <dsp:cNvSpPr/>
      </dsp:nvSpPr>
      <dsp:spPr>
        <a:xfrm>
          <a:off x="10874" y="0"/>
          <a:ext cx="2822657" cy="4467200"/>
        </a:xfrm>
        <a:prstGeom prst="roundRect">
          <a:avLst>
            <a:gd name="adj" fmla="val 10000"/>
          </a:avLst>
        </a:prstGeom>
        <a:solidFill>
          <a:srgbClr val="00B0F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воспитатель</a:t>
          </a:r>
          <a:endParaRPr lang="ru-RU" sz="3300" kern="1200" dirty="0"/>
        </a:p>
      </dsp:txBody>
      <dsp:txXfrm>
        <a:off x="10874" y="1786880"/>
        <a:ext cx="2822657" cy="1786880"/>
      </dsp:txXfrm>
    </dsp:sp>
    <dsp:sp modelId="{DDFD3688-67AB-4FB6-A4A0-1D4897B20952}">
      <dsp:nvSpPr>
        <dsp:cNvPr id="0" name=""/>
        <dsp:cNvSpPr/>
      </dsp:nvSpPr>
      <dsp:spPr>
        <a:xfrm>
          <a:off x="326712" y="131308"/>
          <a:ext cx="2172859" cy="2178468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D46278-0320-4793-8A5E-0C9597144467}">
      <dsp:nvSpPr>
        <dsp:cNvPr id="0" name=""/>
        <dsp:cNvSpPr/>
      </dsp:nvSpPr>
      <dsp:spPr>
        <a:xfrm>
          <a:off x="2959535" y="0"/>
          <a:ext cx="2822657" cy="446720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solidFill>
                <a:schemeClr val="accent6">
                  <a:lumMod val="50000"/>
                </a:schemeClr>
              </a:solidFill>
            </a:rPr>
            <a:t>ребёнок</a:t>
          </a:r>
          <a:endParaRPr lang="ru-RU" sz="33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959535" y="1786880"/>
        <a:ext cx="2822657" cy="1786880"/>
      </dsp:txXfrm>
    </dsp:sp>
    <dsp:sp modelId="{6B4B62D6-C165-4784-BD24-A5E1E5AD2ABF}">
      <dsp:nvSpPr>
        <dsp:cNvPr id="0" name=""/>
        <dsp:cNvSpPr/>
      </dsp:nvSpPr>
      <dsp:spPr>
        <a:xfrm>
          <a:off x="3204298" y="65654"/>
          <a:ext cx="2363686" cy="2334515"/>
        </a:xfrm>
        <a:prstGeom prst="heart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A7CA72-820C-475D-B415-B452E6DC759C}">
      <dsp:nvSpPr>
        <dsp:cNvPr id="0" name=""/>
        <dsp:cNvSpPr/>
      </dsp:nvSpPr>
      <dsp:spPr>
        <a:xfrm>
          <a:off x="5757015" y="0"/>
          <a:ext cx="2822657" cy="4467200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родитель</a:t>
          </a:r>
          <a:endParaRPr lang="ru-RU" sz="3300" kern="1200" dirty="0"/>
        </a:p>
      </dsp:txBody>
      <dsp:txXfrm>
        <a:off x="5757015" y="1786880"/>
        <a:ext cx="2822657" cy="1786880"/>
      </dsp:txXfrm>
    </dsp:sp>
    <dsp:sp modelId="{6638BCCA-1DC3-4438-8626-8F8698090AF3}">
      <dsp:nvSpPr>
        <dsp:cNvPr id="0" name=""/>
        <dsp:cNvSpPr/>
      </dsp:nvSpPr>
      <dsp:spPr>
        <a:xfrm>
          <a:off x="5904653" y="36006"/>
          <a:ext cx="2479747" cy="2428410"/>
        </a:xfrm>
        <a:prstGeom prst="ellipse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FFCCFA-687F-4186-8601-76C41149601C}">
      <dsp:nvSpPr>
        <dsp:cNvPr id="0" name=""/>
        <dsp:cNvSpPr/>
      </dsp:nvSpPr>
      <dsp:spPr>
        <a:xfrm>
          <a:off x="345638" y="3573760"/>
          <a:ext cx="7949683" cy="67008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961C2C-888E-4742-AA93-D2E549D8C57C}">
      <dsp:nvSpPr>
        <dsp:cNvPr id="0" name=""/>
        <dsp:cNvSpPr/>
      </dsp:nvSpPr>
      <dsp:spPr>
        <a:xfrm>
          <a:off x="8739295" y="5"/>
          <a:ext cx="45681" cy="5256578"/>
        </a:xfrm>
        <a:prstGeom prst="arc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095D3F8-7535-470A-A010-6EA2CCA13B37}">
      <dsp:nvSpPr>
        <dsp:cNvPr id="0" name=""/>
        <dsp:cNvSpPr/>
      </dsp:nvSpPr>
      <dsp:spPr>
        <a:xfrm>
          <a:off x="72009" y="5"/>
          <a:ext cx="2623126" cy="308386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7EFD2C5-9A12-43E4-A3CF-B3F892693527}">
      <dsp:nvSpPr>
        <dsp:cNvPr id="0" name=""/>
        <dsp:cNvSpPr/>
      </dsp:nvSpPr>
      <dsp:spPr>
        <a:xfrm rot="10800000">
          <a:off x="72009" y="3125524"/>
          <a:ext cx="2601640" cy="726307"/>
        </a:xfrm>
        <a:prstGeom prst="round2SameRect">
          <a:avLst>
            <a:gd name="adj1" fmla="val 10500"/>
            <a:gd name="adj2" fmla="val 0"/>
          </a:avLst>
        </a:prstGeom>
        <a:blipFill rotWithShape="0">
          <a:blip xmlns:r="http://schemas.openxmlformats.org/officeDocument/2006/relationships" r:embed="rId2">
            <a:duotone>
              <a:schemeClr val="accent1">
                <a:hueOff val="0"/>
                <a:satOff val="0"/>
                <a:lumOff val="0"/>
                <a:alphaOff val="0"/>
                <a:shade val="40000"/>
              </a:schemeClr>
              <a:schemeClr val="accent1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РУЧНОЙ  ТРУД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10800000">
        <a:off x="94345" y="3125524"/>
        <a:ext cx="2556968" cy="703971"/>
      </dsp:txXfrm>
    </dsp:sp>
    <dsp:sp modelId="{646DAC63-535B-4EB8-9E1A-31DF7B2A5F64}">
      <dsp:nvSpPr>
        <dsp:cNvPr id="0" name=""/>
        <dsp:cNvSpPr/>
      </dsp:nvSpPr>
      <dsp:spPr>
        <a:xfrm>
          <a:off x="3096346" y="1296148"/>
          <a:ext cx="2677714" cy="298774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2820B90-D85E-4E8E-9691-88E3753EAA20}">
      <dsp:nvSpPr>
        <dsp:cNvPr id="0" name=""/>
        <dsp:cNvSpPr/>
      </dsp:nvSpPr>
      <dsp:spPr>
        <a:xfrm rot="10800000">
          <a:off x="3168351" y="4392481"/>
          <a:ext cx="2544791" cy="831949"/>
        </a:xfrm>
        <a:prstGeom prst="round2SameRect">
          <a:avLst>
            <a:gd name="adj1" fmla="val 10500"/>
            <a:gd name="adj2" fmla="val 0"/>
          </a:avLst>
        </a:prstGeom>
        <a:blipFill rotWithShape="0">
          <a:blip xmlns:r="http://schemas.openxmlformats.org/officeDocument/2006/relationships" r:embed="rId2">
            <a:duotone>
              <a:schemeClr val="accent1">
                <a:hueOff val="0"/>
                <a:satOff val="0"/>
                <a:lumOff val="0"/>
                <a:alphaOff val="0"/>
                <a:shade val="40000"/>
              </a:schemeClr>
              <a:schemeClr val="accent1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КОНСТРУИРОВАНИЕ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 dirty="0"/>
        </a:p>
      </dsp:txBody>
      <dsp:txXfrm rot="10800000">
        <a:off x="3193936" y="4392481"/>
        <a:ext cx="2493621" cy="806364"/>
      </dsp:txXfrm>
    </dsp:sp>
    <dsp:sp modelId="{97E10E9F-9CC0-4E6D-8668-4C362C01145E}">
      <dsp:nvSpPr>
        <dsp:cNvPr id="0" name=""/>
        <dsp:cNvSpPr/>
      </dsp:nvSpPr>
      <dsp:spPr>
        <a:xfrm>
          <a:off x="5890179" y="0"/>
          <a:ext cx="2855786" cy="313542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61D185F-EF61-4765-A73A-DA17C77EAEFE}">
      <dsp:nvSpPr>
        <dsp:cNvPr id="0" name=""/>
        <dsp:cNvSpPr/>
      </dsp:nvSpPr>
      <dsp:spPr>
        <a:xfrm rot="10800000">
          <a:off x="5976664" y="3163413"/>
          <a:ext cx="2631599" cy="732292"/>
        </a:xfrm>
        <a:prstGeom prst="round2SameRect">
          <a:avLst>
            <a:gd name="adj1" fmla="val 10500"/>
            <a:gd name="adj2" fmla="val 0"/>
          </a:avLst>
        </a:prstGeom>
        <a:blipFill rotWithShape="0">
          <a:blip xmlns:r="http://schemas.openxmlformats.org/officeDocument/2006/relationships" r:embed="rId2">
            <a:duotone>
              <a:schemeClr val="accent1">
                <a:hueOff val="0"/>
                <a:satOff val="0"/>
                <a:lumOff val="0"/>
                <a:alphaOff val="0"/>
                <a:shade val="40000"/>
              </a:schemeClr>
              <a:schemeClr val="accent1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НАСТОЛЬНЫЙ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ТЕАТР</a:t>
          </a:r>
          <a:endParaRPr lang="ru-RU" sz="1600" kern="1200" dirty="0"/>
        </a:p>
      </dsp:txBody>
      <dsp:txXfrm rot="10800000">
        <a:off x="5999185" y="3163413"/>
        <a:ext cx="2586557" cy="7097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C6B06E-6F19-4D7E-94F3-07EEE7906564}">
      <dsp:nvSpPr>
        <dsp:cNvPr id="0" name=""/>
        <dsp:cNvSpPr/>
      </dsp:nvSpPr>
      <dsp:spPr>
        <a:xfrm flipH="1" flipV="1">
          <a:off x="4320495" y="1208470"/>
          <a:ext cx="143985" cy="4573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92E88B8-332D-40F7-BF9C-9631961319FE}">
      <dsp:nvSpPr>
        <dsp:cNvPr id="0" name=""/>
        <dsp:cNvSpPr/>
      </dsp:nvSpPr>
      <dsp:spPr>
        <a:xfrm>
          <a:off x="6351" y="0"/>
          <a:ext cx="2616189" cy="314443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EDB060B-C3C2-4589-89B4-D2624D2BB536}">
      <dsp:nvSpPr>
        <dsp:cNvPr id="0" name=""/>
        <dsp:cNvSpPr/>
      </dsp:nvSpPr>
      <dsp:spPr>
        <a:xfrm rot="10800000">
          <a:off x="218040" y="3096349"/>
          <a:ext cx="2374879" cy="801274"/>
        </a:xfrm>
        <a:prstGeom prst="round2SameRect">
          <a:avLst>
            <a:gd name="adj1" fmla="val 10500"/>
            <a:gd name="adj2" fmla="val 0"/>
          </a:avLst>
        </a:prstGeom>
        <a:blipFill rotWithShape="0">
          <a:blip xmlns:r="http://schemas.openxmlformats.org/officeDocument/2006/relationships" r:embed="rId2">
            <a:duotone>
              <a:schemeClr val="accent1">
                <a:hueOff val="0"/>
                <a:satOff val="0"/>
                <a:lumOff val="0"/>
                <a:alphaOff val="0"/>
                <a:shade val="40000"/>
              </a:schemeClr>
              <a:schemeClr val="accent1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ИНТЕРАКТИВНЫЕ ЗАНЯТИЯ</a:t>
          </a:r>
          <a:endParaRPr lang="ru-RU" sz="1600" kern="1200" dirty="0"/>
        </a:p>
      </dsp:txBody>
      <dsp:txXfrm rot="10800000">
        <a:off x="242682" y="3096349"/>
        <a:ext cx="2325595" cy="776632"/>
      </dsp:txXfrm>
    </dsp:sp>
    <dsp:sp modelId="{EBED6857-7C80-4519-A610-2ABACE901B10}">
      <dsp:nvSpPr>
        <dsp:cNvPr id="0" name=""/>
        <dsp:cNvSpPr/>
      </dsp:nvSpPr>
      <dsp:spPr>
        <a:xfrm>
          <a:off x="2952331" y="792089"/>
          <a:ext cx="3004955" cy="365345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27321AA-DFCB-4ED7-9F14-7F9FBDEFEF96}">
      <dsp:nvSpPr>
        <dsp:cNvPr id="0" name=""/>
        <dsp:cNvSpPr/>
      </dsp:nvSpPr>
      <dsp:spPr>
        <a:xfrm rot="10800000">
          <a:off x="3312364" y="4464489"/>
          <a:ext cx="2245711" cy="806602"/>
        </a:xfrm>
        <a:prstGeom prst="round2SameRect">
          <a:avLst>
            <a:gd name="adj1" fmla="val 10500"/>
            <a:gd name="adj2" fmla="val 0"/>
          </a:avLst>
        </a:prstGeom>
        <a:blipFill rotWithShape="0">
          <a:blip xmlns:r="http://schemas.openxmlformats.org/officeDocument/2006/relationships" r:embed="rId2">
            <a:duotone>
              <a:schemeClr val="accent1">
                <a:hueOff val="0"/>
                <a:satOff val="0"/>
                <a:lumOff val="0"/>
                <a:alphaOff val="0"/>
                <a:shade val="40000"/>
              </a:schemeClr>
              <a:schemeClr val="accent1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ПОЗНАВАТЕЛЬНЫЕ БЕСЕДЫ</a:t>
          </a:r>
          <a:endParaRPr lang="ru-RU" sz="1400" kern="1200" dirty="0"/>
        </a:p>
      </dsp:txBody>
      <dsp:txXfrm rot="10800000">
        <a:off x="3337170" y="4464489"/>
        <a:ext cx="2196099" cy="781796"/>
      </dsp:txXfrm>
    </dsp:sp>
    <dsp:sp modelId="{310EC701-543C-4BD0-94AE-F4151168297E}">
      <dsp:nvSpPr>
        <dsp:cNvPr id="0" name=""/>
        <dsp:cNvSpPr/>
      </dsp:nvSpPr>
      <dsp:spPr>
        <a:xfrm>
          <a:off x="6308856" y="0"/>
          <a:ext cx="2434878" cy="321300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357CF6B-2DFE-46E0-BFDD-491FDAB2C750}">
      <dsp:nvSpPr>
        <dsp:cNvPr id="0" name=""/>
        <dsp:cNvSpPr/>
      </dsp:nvSpPr>
      <dsp:spPr>
        <a:xfrm rot="10800000">
          <a:off x="6449987" y="3240345"/>
          <a:ext cx="2161193" cy="702007"/>
        </a:xfrm>
        <a:prstGeom prst="round2SameRect">
          <a:avLst>
            <a:gd name="adj1" fmla="val 10500"/>
            <a:gd name="adj2" fmla="val 0"/>
          </a:avLst>
        </a:prstGeom>
        <a:blipFill rotWithShape="0">
          <a:blip xmlns:r="http://schemas.openxmlformats.org/officeDocument/2006/relationships" r:embed="rId2">
            <a:duotone>
              <a:schemeClr val="accent1">
                <a:hueOff val="0"/>
                <a:satOff val="0"/>
                <a:lumOff val="0"/>
                <a:alphaOff val="0"/>
                <a:shade val="40000"/>
              </a:schemeClr>
              <a:schemeClr val="accent1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ПОСИДЕЛКИ</a:t>
          </a:r>
          <a:endParaRPr lang="ru-RU" sz="1400" kern="1200" dirty="0"/>
        </a:p>
      </dsp:txBody>
      <dsp:txXfrm rot="10800000">
        <a:off x="6471576" y="3240345"/>
        <a:ext cx="2118015" cy="6804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956AA7-B6B2-4AA9-B840-F8C32A0C3B29}">
      <dsp:nvSpPr>
        <dsp:cNvPr id="0" name=""/>
        <dsp:cNvSpPr/>
      </dsp:nvSpPr>
      <dsp:spPr>
        <a:xfrm>
          <a:off x="5723" y="1114712"/>
          <a:ext cx="2586494" cy="304293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6165-77CC-4890-82CA-9AE1AE0751B8}">
      <dsp:nvSpPr>
        <dsp:cNvPr id="0" name=""/>
        <dsp:cNvSpPr/>
      </dsp:nvSpPr>
      <dsp:spPr>
        <a:xfrm>
          <a:off x="135047" y="1236430"/>
          <a:ext cx="2327844" cy="1977907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773DCE7-A76E-488D-BC16-1E2E1799BD60}">
      <dsp:nvSpPr>
        <dsp:cNvPr id="0" name=""/>
        <dsp:cNvSpPr/>
      </dsp:nvSpPr>
      <dsp:spPr>
        <a:xfrm>
          <a:off x="135047" y="3518655"/>
          <a:ext cx="2327844" cy="517274"/>
        </a:xfrm>
        <a:prstGeom prst="rect">
          <a:avLst/>
        </a:prstGeom>
        <a:blipFill rotWithShape="0">
          <a:blip xmlns:r="http://schemas.openxmlformats.org/officeDocument/2006/relationships" r:embed="rId2">
            <a:duotone>
              <a:schemeClr val="accent1">
                <a:hueOff val="0"/>
                <a:satOff val="0"/>
                <a:lumOff val="0"/>
                <a:alphaOff val="0"/>
                <a:shade val="40000"/>
              </a:schemeClr>
              <a:schemeClr val="accent1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наблюдаем</a:t>
          </a:r>
          <a:endParaRPr lang="ru-RU" sz="2300" kern="1200" dirty="0"/>
        </a:p>
      </dsp:txBody>
      <dsp:txXfrm>
        <a:off x="135047" y="3518655"/>
        <a:ext cx="2327844" cy="517274"/>
      </dsp:txXfrm>
    </dsp:sp>
    <dsp:sp modelId="{7294D175-9812-432E-94BC-9E93B4FD9E80}">
      <dsp:nvSpPr>
        <dsp:cNvPr id="0" name=""/>
        <dsp:cNvSpPr/>
      </dsp:nvSpPr>
      <dsp:spPr>
        <a:xfrm>
          <a:off x="135047" y="3214337"/>
          <a:ext cx="2327844" cy="304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135047" y="3214337"/>
        <a:ext cx="2327844" cy="304317"/>
      </dsp:txXfrm>
    </dsp:sp>
    <dsp:sp modelId="{A3EB95A4-578F-4E0C-9D68-4D05FF3ABC25}">
      <dsp:nvSpPr>
        <dsp:cNvPr id="0" name=""/>
        <dsp:cNvSpPr/>
      </dsp:nvSpPr>
      <dsp:spPr>
        <a:xfrm>
          <a:off x="3099240" y="1114712"/>
          <a:ext cx="2586494" cy="304293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C5036C-3430-48FA-97DD-5EE0F1E0CDBE}">
      <dsp:nvSpPr>
        <dsp:cNvPr id="0" name=""/>
        <dsp:cNvSpPr/>
      </dsp:nvSpPr>
      <dsp:spPr>
        <a:xfrm>
          <a:off x="3228565" y="1236430"/>
          <a:ext cx="2327844" cy="1977907"/>
        </a:xfrm>
        <a:prstGeom prst="rect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5D6CFA5-0785-433E-9C9C-25E5B299B00D}">
      <dsp:nvSpPr>
        <dsp:cNvPr id="0" name=""/>
        <dsp:cNvSpPr/>
      </dsp:nvSpPr>
      <dsp:spPr>
        <a:xfrm>
          <a:off x="3228565" y="3518655"/>
          <a:ext cx="2327844" cy="517274"/>
        </a:xfrm>
        <a:prstGeom prst="rect">
          <a:avLst/>
        </a:prstGeom>
        <a:blipFill rotWithShape="0">
          <a:blip xmlns:r="http://schemas.openxmlformats.org/officeDocument/2006/relationships" r:embed="rId2">
            <a:duotone>
              <a:schemeClr val="accent1">
                <a:hueOff val="0"/>
                <a:satOff val="0"/>
                <a:lumOff val="0"/>
                <a:alphaOff val="0"/>
                <a:shade val="40000"/>
              </a:schemeClr>
              <a:schemeClr val="accent1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трудимся</a:t>
          </a:r>
          <a:endParaRPr lang="ru-RU" sz="2300" kern="1200" dirty="0"/>
        </a:p>
      </dsp:txBody>
      <dsp:txXfrm>
        <a:off x="3228565" y="3518655"/>
        <a:ext cx="2327844" cy="517274"/>
      </dsp:txXfrm>
    </dsp:sp>
    <dsp:sp modelId="{08DA7350-DBB4-4E0D-AAFE-55ABDC4CB79D}">
      <dsp:nvSpPr>
        <dsp:cNvPr id="0" name=""/>
        <dsp:cNvSpPr/>
      </dsp:nvSpPr>
      <dsp:spPr>
        <a:xfrm>
          <a:off x="3228565" y="3214337"/>
          <a:ext cx="2327844" cy="304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3228565" y="3214337"/>
        <a:ext cx="2327844" cy="304317"/>
      </dsp:txXfrm>
    </dsp:sp>
    <dsp:sp modelId="{74AC2028-6202-496D-BA24-EBCE48980BCB}">
      <dsp:nvSpPr>
        <dsp:cNvPr id="0" name=""/>
        <dsp:cNvSpPr/>
      </dsp:nvSpPr>
      <dsp:spPr>
        <a:xfrm>
          <a:off x="6192758" y="1114712"/>
          <a:ext cx="2586494" cy="304293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C85D64-80A6-4B06-A96C-94834D84EE52}">
      <dsp:nvSpPr>
        <dsp:cNvPr id="0" name=""/>
        <dsp:cNvSpPr/>
      </dsp:nvSpPr>
      <dsp:spPr>
        <a:xfrm>
          <a:off x="6322083" y="1236430"/>
          <a:ext cx="2327844" cy="1977907"/>
        </a:xfrm>
        <a:prstGeom prst="rect">
          <a:avLst/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64C7108-7826-4456-A2D6-12EEB14FFEFD}">
      <dsp:nvSpPr>
        <dsp:cNvPr id="0" name=""/>
        <dsp:cNvSpPr/>
      </dsp:nvSpPr>
      <dsp:spPr>
        <a:xfrm>
          <a:off x="6322083" y="3518655"/>
          <a:ext cx="2327844" cy="517274"/>
        </a:xfrm>
        <a:prstGeom prst="rect">
          <a:avLst/>
        </a:prstGeom>
        <a:blipFill rotWithShape="0">
          <a:blip xmlns:r="http://schemas.openxmlformats.org/officeDocument/2006/relationships" r:embed="rId2">
            <a:duotone>
              <a:schemeClr val="accent1">
                <a:hueOff val="0"/>
                <a:satOff val="0"/>
                <a:lumOff val="0"/>
                <a:alphaOff val="0"/>
                <a:shade val="40000"/>
              </a:schemeClr>
              <a:schemeClr val="accent1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играем</a:t>
          </a:r>
          <a:endParaRPr lang="ru-RU" sz="2300" kern="1200" dirty="0"/>
        </a:p>
      </dsp:txBody>
      <dsp:txXfrm>
        <a:off x="6322083" y="3518655"/>
        <a:ext cx="2327844" cy="517274"/>
      </dsp:txXfrm>
    </dsp:sp>
    <dsp:sp modelId="{AAC76EF8-364D-407B-B3BE-B8CC07D94D06}">
      <dsp:nvSpPr>
        <dsp:cNvPr id="0" name=""/>
        <dsp:cNvSpPr/>
      </dsp:nvSpPr>
      <dsp:spPr>
        <a:xfrm>
          <a:off x="6322083" y="3214337"/>
          <a:ext cx="2327844" cy="304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6322083" y="3214337"/>
        <a:ext cx="2327844" cy="3043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B2D62C-3FB2-433A-AA11-535FD7A19B25}">
      <dsp:nvSpPr>
        <dsp:cNvPr id="0" name=""/>
        <dsp:cNvSpPr/>
      </dsp:nvSpPr>
      <dsp:spPr>
        <a:xfrm>
          <a:off x="0" y="1424408"/>
          <a:ext cx="2767807" cy="2214246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6EDDE96-C67F-4F50-919E-AE696BB9ED04}">
      <dsp:nvSpPr>
        <dsp:cNvPr id="0" name=""/>
        <dsp:cNvSpPr/>
      </dsp:nvSpPr>
      <dsp:spPr>
        <a:xfrm>
          <a:off x="249102" y="3417229"/>
          <a:ext cx="2463348" cy="774986"/>
        </a:xfrm>
        <a:prstGeom prst="wedgeRectCallout">
          <a:avLst>
            <a:gd name="adj1" fmla="val 20250"/>
            <a:gd name="adj2" fmla="val -60700"/>
          </a:avLst>
        </a:prstGeom>
        <a:blipFill rotWithShape="0">
          <a:blip xmlns:r="http://schemas.openxmlformats.org/officeDocument/2006/relationships" r:embed="rId2">
            <a:duotone>
              <a:schemeClr val="accent1">
                <a:hueOff val="0"/>
                <a:satOff val="0"/>
                <a:lumOff val="0"/>
                <a:alphaOff val="0"/>
                <a:shade val="40000"/>
              </a:schemeClr>
              <a:schemeClr val="accent1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сажаем</a:t>
          </a:r>
          <a:endParaRPr lang="ru-RU" sz="3500" kern="1200" dirty="0"/>
        </a:p>
      </dsp:txBody>
      <dsp:txXfrm>
        <a:off x="249102" y="3417229"/>
        <a:ext cx="2463348" cy="774986"/>
      </dsp:txXfrm>
    </dsp:sp>
    <dsp:sp modelId="{97E84E1F-85E8-4A89-81C8-AAD1E0353B01}">
      <dsp:nvSpPr>
        <dsp:cNvPr id="0" name=""/>
        <dsp:cNvSpPr/>
      </dsp:nvSpPr>
      <dsp:spPr>
        <a:xfrm>
          <a:off x="3044588" y="1424408"/>
          <a:ext cx="2767807" cy="2214246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0C6CD18-DD58-49AA-8D93-606D89B15E59}">
      <dsp:nvSpPr>
        <dsp:cNvPr id="0" name=""/>
        <dsp:cNvSpPr/>
      </dsp:nvSpPr>
      <dsp:spPr>
        <a:xfrm>
          <a:off x="3293690" y="3417229"/>
          <a:ext cx="2463348" cy="774986"/>
        </a:xfrm>
        <a:prstGeom prst="wedgeRectCallout">
          <a:avLst>
            <a:gd name="adj1" fmla="val 20250"/>
            <a:gd name="adj2" fmla="val -60700"/>
          </a:avLst>
        </a:prstGeom>
        <a:blipFill rotWithShape="0">
          <a:blip xmlns:r="http://schemas.openxmlformats.org/officeDocument/2006/relationships" r:embed="rId2">
            <a:duotone>
              <a:schemeClr val="accent1">
                <a:hueOff val="0"/>
                <a:satOff val="0"/>
                <a:lumOff val="0"/>
                <a:alphaOff val="0"/>
                <a:shade val="40000"/>
              </a:schemeClr>
              <a:schemeClr val="accent1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заботимся</a:t>
          </a:r>
          <a:endParaRPr lang="ru-RU" sz="3500" kern="1200" dirty="0"/>
        </a:p>
      </dsp:txBody>
      <dsp:txXfrm>
        <a:off x="3293690" y="3417229"/>
        <a:ext cx="2463348" cy="774986"/>
      </dsp:txXfrm>
    </dsp:sp>
    <dsp:sp modelId="{D7FB76A1-AC5E-4BA0-BC2C-28F50AFB8A97}">
      <dsp:nvSpPr>
        <dsp:cNvPr id="0" name=""/>
        <dsp:cNvSpPr/>
      </dsp:nvSpPr>
      <dsp:spPr>
        <a:xfrm>
          <a:off x="6089176" y="1424408"/>
          <a:ext cx="2767807" cy="2214246"/>
        </a:xfrm>
        <a:prstGeom prst="rect">
          <a:avLst/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EEAEF8D-A5F8-4A73-96E1-46B4781761D9}">
      <dsp:nvSpPr>
        <dsp:cNvPr id="0" name=""/>
        <dsp:cNvSpPr/>
      </dsp:nvSpPr>
      <dsp:spPr>
        <a:xfrm>
          <a:off x="6338279" y="3417229"/>
          <a:ext cx="2463348" cy="774986"/>
        </a:xfrm>
        <a:prstGeom prst="wedgeRectCallout">
          <a:avLst>
            <a:gd name="adj1" fmla="val 20250"/>
            <a:gd name="adj2" fmla="val -60700"/>
          </a:avLst>
        </a:prstGeom>
        <a:blipFill rotWithShape="0">
          <a:blip xmlns:r="http://schemas.openxmlformats.org/officeDocument/2006/relationships" r:embed="rId2">
            <a:duotone>
              <a:schemeClr val="accent1">
                <a:hueOff val="0"/>
                <a:satOff val="0"/>
                <a:lumOff val="0"/>
                <a:alphaOff val="0"/>
                <a:shade val="40000"/>
              </a:schemeClr>
              <a:schemeClr val="accent1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творим</a:t>
          </a:r>
          <a:endParaRPr lang="ru-RU" sz="3500" kern="1200" dirty="0"/>
        </a:p>
      </dsp:txBody>
      <dsp:txXfrm>
        <a:off x="6338279" y="3417229"/>
        <a:ext cx="2463348" cy="7749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35AAC7-019A-4F9B-8F30-03C0207500BB}">
      <dsp:nvSpPr>
        <dsp:cNvPr id="0" name=""/>
        <dsp:cNvSpPr/>
      </dsp:nvSpPr>
      <dsp:spPr>
        <a:xfrm rot="12920410">
          <a:off x="4092153" y="1307686"/>
          <a:ext cx="106957" cy="45724"/>
        </a:xfrm>
        <a:prstGeom prst="arc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E8256E-92A7-4222-9818-FF5E2C4228D1}">
      <dsp:nvSpPr>
        <dsp:cNvPr id="0" name=""/>
        <dsp:cNvSpPr/>
      </dsp:nvSpPr>
      <dsp:spPr>
        <a:xfrm>
          <a:off x="0" y="0"/>
          <a:ext cx="3869503" cy="30049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A3662D-98F7-4FFE-A71E-5A4F51A1B9EB}">
      <dsp:nvSpPr>
        <dsp:cNvPr id="0" name=""/>
        <dsp:cNvSpPr/>
      </dsp:nvSpPr>
      <dsp:spPr>
        <a:xfrm rot="10800000">
          <a:off x="748709" y="2952327"/>
          <a:ext cx="2776740" cy="2097884"/>
        </a:xfrm>
        <a:prstGeom prst="sun">
          <a:avLst/>
        </a:prstGeom>
        <a:solidFill>
          <a:schemeClr val="tx2">
            <a:lumMod val="75000"/>
          </a:schemeClr>
        </a:solidFill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>
              <a:solidFill>
                <a:schemeClr val="bg1">
                  <a:lumMod val="85000"/>
                  <a:lumOff val="15000"/>
                </a:schemeClr>
              </a:solidFill>
            </a:rPr>
            <a:t>Мартенички</a:t>
          </a:r>
          <a:endParaRPr lang="ru-RU" sz="1200" b="1" kern="1200" dirty="0">
            <a:solidFill>
              <a:schemeClr val="bg1">
                <a:lumMod val="85000"/>
                <a:lumOff val="15000"/>
              </a:schemeClr>
            </a:solidFill>
          </a:endParaRPr>
        </a:p>
      </dsp:txBody>
      <dsp:txXfrm rot="10800000">
        <a:off x="1646226" y="3630420"/>
        <a:ext cx="981706" cy="741698"/>
      </dsp:txXfrm>
    </dsp:sp>
    <dsp:sp modelId="{C3DEE4AF-8772-4BB7-B6B2-B6048E66599D}">
      <dsp:nvSpPr>
        <dsp:cNvPr id="0" name=""/>
        <dsp:cNvSpPr/>
      </dsp:nvSpPr>
      <dsp:spPr>
        <a:xfrm>
          <a:off x="4879862" y="2"/>
          <a:ext cx="3411401" cy="288031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23352D-63B9-42D9-8345-FA2C9176A0EA}">
      <dsp:nvSpPr>
        <dsp:cNvPr id="0" name=""/>
        <dsp:cNvSpPr/>
      </dsp:nvSpPr>
      <dsp:spPr>
        <a:xfrm rot="10800000">
          <a:off x="5184565" y="3024329"/>
          <a:ext cx="2693462" cy="1781884"/>
        </a:xfrm>
        <a:prstGeom prst="cloud">
          <a:avLst/>
        </a:prstGeom>
        <a:solidFill>
          <a:schemeClr val="accent6">
            <a:lumMod val="60000"/>
            <a:lumOff val="40000"/>
          </a:schemeClr>
        </a:solidFill>
        <a:ln w="381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ХОЗЯЮШКИ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 </a:t>
          </a:r>
          <a:r>
            <a:rPr lang="ru-RU" sz="1200" b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Колобок испечём и  деду отнесём!</a:t>
          </a:r>
          <a:endParaRPr lang="ru-RU" sz="1200" b="1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 rot="10800000">
        <a:off x="5747324" y="3376004"/>
        <a:ext cx="1759479" cy="11611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AA4206-82A8-4C22-9792-97CD2FF13F5E}">
      <dsp:nvSpPr>
        <dsp:cNvPr id="0" name=""/>
        <dsp:cNvSpPr/>
      </dsp:nvSpPr>
      <dsp:spPr>
        <a:xfrm>
          <a:off x="144001" y="0"/>
          <a:ext cx="8352956" cy="272190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14306D-3B8F-4FB4-84E1-C929ACF3311D}">
      <dsp:nvSpPr>
        <dsp:cNvPr id="0" name=""/>
        <dsp:cNvSpPr/>
      </dsp:nvSpPr>
      <dsp:spPr>
        <a:xfrm>
          <a:off x="266681" y="57602"/>
          <a:ext cx="2377315" cy="260669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EFF6E9-DD95-4514-A92A-8207E2854695}">
      <dsp:nvSpPr>
        <dsp:cNvPr id="0" name=""/>
        <dsp:cNvSpPr/>
      </dsp:nvSpPr>
      <dsp:spPr>
        <a:xfrm rot="10800000">
          <a:off x="266681" y="2721902"/>
          <a:ext cx="2377315" cy="3326769"/>
        </a:xfrm>
        <a:prstGeom prst="cloudCallout">
          <a:avLst/>
        </a:prstGeom>
        <a:solidFill>
          <a:schemeClr val="tx1">
            <a:lumMod val="9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Золотые ручки</a:t>
          </a:r>
          <a:endParaRPr lang="ru-RU" sz="2400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 rot="10800000">
        <a:off x="763386" y="3378477"/>
        <a:ext cx="1552959" cy="2167790"/>
      </dsp:txXfrm>
    </dsp:sp>
    <dsp:sp modelId="{F93FFC37-6E4D-4F9C-961C-4926C8C90FF3}">
      <dsp:nvSpPr>
        <dsp:cNvPr id="0" name=""/>
        <dsp:cNvSpPr/>
      </dsp:nvSpPr>
      <dsp:spPr>
        <a:xfrm>
          <a:off x="3131822" y="-7202"/>
          <a:ext cx="2377315" cy="27507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F22DD0-B66D-4A9E-A5F1-E0C9F61BC659}">
      <dsp:nvSpPr>
        <dsp:cNvPr id="0" name=""/>
        <dsp:cNvSpPr/>
      </dsp:nvSpPr>
      <dsp:spPr>
        <a:xfrm rot="10800000">
          <a:off x="2881728" y="2729105"/>
          <a:ext cx="2877502" cy="3326769"/>
        </a:xfrm>
        <a:prstGeom prst="star7">
          <a:avLst/>
        </a:prstGeom>
        <a:solidFill>
          <a:schemeClr val="accent6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Колосковые ложки</a:t>
          </a:r>
          <a:endParaRPr lang="ru-RU" sz="2400" kern="1200" dirty="0"/>
        </a:p>
      </dsp:txBody>
      <dsp:txXfrm rot="10800000">
        <a:off x="3522033" y="3550739"/>
        <a:ext cx="1596892" cy="1846224"/>
      </dsp:txXfrm>
    </dsp:sp>
    <dsp:sp modelId="{02DDAAE5-A5F1-4772-B176-73B4FD33B26C}">
      <dsp:nvSpPr>
        <dsp:cNvPr id="0" name=""/>
        <dsp:cNvSpPr/>
      </dsp:nvSpPr>
      <dsp:spPr>
        <a:xfrm>
          <a:off x="6000314" y="57602"/>
          <a:ext cx="2370611" cy="260669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8F6175-A8E9-42FF-8261-2603C8C5BB89}">
      <dsp:nvSpPr>
        <dsp:cNvPr id="0" name=""/>
        <dsp:cNvSpPr/>
      </dsp:nvSpPr>
      <dsp:spPr>
        <a:xfrm rot="10800000">
          <a:off x="5996962" y="2721902"/>
          <a:ext cx="2377315" cy="3326769"/>
        </a:xfrm>
        <a:prstGeom prst="moon">
          <a:avLst/>
        </a:prstGeom>
        <a:solidFill>
          <a:schemeClr val="tx2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Куклы ветра</a:t>
          </a:r>
          <a:endParaRPr lang="ru-RU" sz="2400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 rot="10800000">
        <a:off x="7185619" y="3518634"/>
        <a:ext cx="840491" cy="173330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CD9877-3385-4530-BC84-F36B04AA57F5}">
      <dsp:nvSpPr>
        <dsp:cNvPr id="0" name=""/>
        <dsp:cNvSpPr/>
      </dsp:nvSpPr>
      <dsp:spPr>
        <a:xfrm>
          <a:off x="0" y="115722"/>
          <a:ext cx="8208912" cy="20574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DE142E-F53D-45D9-8FA1-3AA47C55611F}">
      <dsp:nvSpPr>
        <dsp:cNvPr id="0" name=""/>
        <dsp:cNvSpPr/>
      </dsp:nvSpPr>
      <dsp:spPr>
        <a:xfrm>
          <a:off x="144021" y="144014"/>
          <a:ext cx="1866330" cy="189731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01E884-45FB-44CC-935E-E29B967877B3}">
      <dsp:nvSpPr>
        <dsp:cNvPr id="0" name=""/>
        <dsp:cNvSpPr/>
      </dsp:nvSpPr>
      <dsp:spPr>
        <a:xfrm rot="10800000">
          <a:off x="238172" y="2232255"/>
          <a:ext cx="1634038" cy="2164894"/>
        </a:xfrm>
        <a:prstGeom prst="round2SameRect">
          <a:avLst>
            <a:gd name="adj1" fmla="val 10500"/>
            <a:gd name="adj2" fmla="val 0"/>
          </a:avLst>
        </a:prstGeom>
        <a:solidFill>
          <a:srgbClr val="FFC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ОСЕНИНЫ</a:t>
          </a:r>
        </a:p>
      </dsp:txBody>
      <dsp:txXfrm rot="10800000">
        <a:off x="288424" y="2232255"/>
        <a:ext cx="1533534" cy="2114642"/>
      </dsp:txXfrm>
    </dsp:sp>
    <dsp:sp modelId="{5191A041-E4CA-446E-88B3-C1B783A65B98}">
      <dsp:nvSpPr>
        <dsp:cNvPr id="0" name=""/>
        <dsp:cNvSpPr/>
      </dsp:nvSpPr>
      <dsp:spPr>
        <a:xfrm>
          <a:off x="2232244" y="144021"/>
          <a:ext cx="1971103" cy="204062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2777D6-AAEA-4047-AF56-047C681D04D7}">
      <dsp:nvSpPr>
        <dsp:cNvPr id="0" name=""/>
        <dsp:cNvSpPr/>
      </dsp:nvSpPr>
      <dsp:spPr>
        <a:xfrm rot="10800000">
          <a:off x="2436612" y="2232255"/>
          <a:ext cx="1523829" cy="2164894"/>
        </a:xfrm>
        <a:prstGeom prst="round2SameRect">
          <a:avLst>
            <a:gd name="adj1" fmla="val 10500"/>
            <a:gd name="adj2" fmla="val 0"/>
          </a:avLst>
        </a:prstGeom>
        <a:solidFill>
          <a:srgbClr val="0070C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РОЖДЕСТ-ВЕНСКАЯ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СКАЗКА</a:t>
          </a:r>
          <a:endParaRPr lang="ru-RU" sz="1600" b="1" kern="1200" dirty="0"/>
        </a:p>
      </dsp:txBody>
      <dsp:txXfrm rot="10800000">
        <a:off x="2483475" y="2232255"/>
        <a:ext cx="1430103" cy="2118031"/>
      </dsp:txXfrm>
    </dsp:sp>
    <dsp:sp modelId="{09907964-048D-4E41-B96A-4C7CD9065BBB}">
      <dsp:nvSpPr>
        <dsp:cNvPr id="0" name=""/>
        <dsp:cNvSpPr/>
      </dsp:nvSpPr>
      <dsp:spPr>
        <a:xfrm>
          <a:off x="4464503" y="131143"/>
          <a:ext cx="1798038" cy="20406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F9B7C2-8C9E-4C6A-85D3-E3FA91AACB28}">
      <dsp:nvSpPr>
        <dsp:cNvPr id="0" name=""/>
        <dsp:cNvSpPr/>
      </dsp:nvSpPr>
      <dsp:spPr>
        <a:xfrm rot="10800000">
          <a:off x="4558647" y="2232249"/>
          <a:ext cx="1778060" cy="2164869"/>
        </a:xfrm>
        <a:prstGeom prst="round2SameRect">
          <a:avLst>
            <a:gd name="adj1" fmla="val 10500"/>
            <a:gd name="adj2" fmla="val 0"/>
          </a:avLst>
        </a:prstGeom>
        <a:solidFill>
          <a:srgbClr val="00B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МАСЛЕНИЦА</a:t>
          </a:r>
          <a:endParaRPr lang="ru-RU" sz="1600" b="1" kern="1200" dirty="0"/>
        </a:p>
      </dsp:txBody>
      <dsp:txXfrm rot="10800000">
        <a:off x="4613328" y="2232249"/>
        <a:ext cx="1668698" cy="2110188"/>
      </dsp:txXfrm>
    </dsp:sp>
    <dsp:sp modelId="{4A9CE282-5404-4E3F-8751-A46525538E60}">
      <dsp:nvSpPr>
        <dsp:cNvPr id="0" name=""/>
        <dsp:cNvSpPr/>
      </dsp:nvSpPr>
      <dsp:spPr>
        <a:xfrm>
          <a:off x="6480722" y="144014"/>
          <a:ext cx="1655643" cy="201487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2FCE15-65CA-489E-8C59-43AD0EA7E824}">
      <dsp:nvSpPr>
        <dsp:cNvPr id="0" name=""/>
        <dsp:cNvSpPr/>
      </dsp:nvSpPr>
      <dsp:spPr>
        <a:xfrm rot="10800000">
          <a:off x="6574880" y="2232255"/>
          <a:ext cx="1490016" cy="2164894"/>
        </a:xfrm>
        <a:prstGeom prst="round2SameRect">
          <a:avLst>
            <a:gd name="adj1" fmla="val 10500"/>
            <a:gd name="adj2" fmla="val 0"/>
          </a:avLst>
        </a:prstGeom>
        <a:solidFill>
          <a:srgbClr val="C0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ПАСХА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/>
        </a:p>
      </dsp:txBody>
      <dsp:txXfrm rot="10800000">
        <a:off x="6620703" y="2232255"/>
        <a:ext cx="1398370" cy="21190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#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#3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List2#6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4118-518E-4F02-AC26-75833726C70E}" type="datetimeFigureOut">
              <a:rPr lang="ru-RU" smtClean="0"/>
              <a:pPr/>
              <a:t>11.08.2014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31D85A-4841-426F-BEE0-995BD5F9AB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4118-518E-4F02-AC26-75833726C70E}" type="datetimeFigureOut">
              <a:rPr lang="ru-RU" smtClean="0"/>
              <a:pPr/>
              <a:t>11.08.2014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1D85A-4841-426F-BEE0-995BD5F9AB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4118-518E-4F02-AC26-75833726C70E}" type="datetimeFigureOut">
              <a:rPr lang="ru-RU" smtClean="0"/>
              <a:pPr/>
              <a:t>11.08.2014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1D85A-4841-426F-BEE0-995BD5F9AB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62B4118-518E-4F02-AC26-75833726C70E}" type="datetimeFigureOut">
              <a:rPr lang="ru-RU" smtClean="0"/>
              <a:pPr/>
              <a:t>11.08.2014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E31D85A-4841-426F-BEE0-995BD5F9AB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4118-518E-4F02-AC26-75833726C70E}" type="datetimeFigureOut">
              <a:rPr lang="ru-RU" smtClean="0"/>
              <a:pPr/>
              <a:t>11.08.2014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1D85A-4841-426F-BEE0-995BD5F9AB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4118-518E-4F02-AC26-75833726C70E}" type="datetimeFigureOut">
              <a:rPr lang="ru-RU" smtClean="0"/>
              <a:pPr/>
              <a:t>11.08.2014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1D85A-4841-426F-BEE0-995BD5F9AB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1D85A-4841-426F-BEE0-995BD5F9AB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4118-518E-4F02-AC26-75833726C70E}" type="datetimeFigureOut">
              <a:rPr lang="ru-RU" smtClean="0"/>
              <a:pPr/>
              <a:t>11.08.2014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4118-518E-4F02-AC26-75833726C70E}" type="datetimeFigureOut">
              <a:rPr lang="ru-RU" smtClean="0"/>
              <a:pPr/>
              <a:t>11.08.2014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1D85A-4841-426F-BEE0-995BD5F9AB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4118-518E-4F02-AC26-75833726C70E}" type="datetimeFigureOut">
              <a:rPr lang="ru-RU" smtClean="0"/>
              <a:pPr/>
              <a:t>11.08.2014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1D85A-4841-426F-BEE0-995BD5F9AB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62B4118-518E-4F02-AC26-75833726C70E}" type="datetimeFigureOut">
              <a:rPr lang="ru-RU" smtClean="0"/>
              <a:pPr/>
              <a:t>11.08.2014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31D85A-4841-426F-BEE0-995BD5F9AB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4118-518E-4F02-AC26-75833726C70E}" type="datetimeFigureOut">
              <a:rPr lang="ru-RU" smtClean="0"/>
              <a:pPr/>
              <a:t>11.08.2014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31D85A-4841-426F-BEE0-995BD5F9AB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62B4118-518E-4F02-AC26-75833726C70E}" type="datetimeFigureOut">
              <a:rPr lang="ru-RU" smtClean="0"/>
              <a:pPr/>
              <a:t>11.08.2014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E31D85A-4841-426F-BEE0-995BD5F9AB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3717032"/>
            <a:ext cx="5032648" cy="244827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Подготовила: </a:t>
            </a:r>
          </a:p>
          <a:p>
            <a:r>
              <a:rPr lang="ru-RU" dirty="0" smtClean="0"/>
              <a:t>воспитатель высшей категории</a:t>
            </a:r>
          </a:p>
          <a:p>
            <a:r>
              <a:rPr lang="ru-RU" dirty="0" smtClean="0"/>
              <a:t>Агишева Наталия Николаевна</a:t>
            </a:r>
          </a:p>
          <a:p>
            <a:endParaRPr lang="ru-RU" dirty="0"/>
          </a:p>
          <a:p>
            <a:r>
              <a:rPr lang="ru-RU" dirty="0" smtClean="0"/>
              <a:t>Санкт-Петербург</a:t>
            </a:r>
          </a:p>
          <a:p>
            <a:r>
              <a:rPr lang="ru-RU" dirty="0" smtClean="0"/>
              <a:t>2014г.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8064896" cy="2952328"/>
          </a:xfrm>
        </p:spPr>
        <p:txBody>
          <a:bodyPr>
            <a:normAutofit fontScale="90000"/>
          </a:bodyPr>
          <a:lstStyle/>
          <a:p>
            <a:pPr lvl="0">
              <a:spcBef>
                <a:spcPts val="600"/>
              </a:spcBef>
            </a:pPr>
            <a:r>
              <a:rPr lang="ru-RU" sz="2200" spc="100" dirty="0">
                <a:ln>
                  <a:noFill/>
                </a:ln>
                <a:solidFill>
                  <a:srgbClr val="FEFAC9"/>
                </a:solidFill>
                <a:effectLst/>
              </a:rPr>
              <a:t>ГБДОУ № 42 комбинированного вида</a:t>
            </a:r>
            <a:br>
              <a:rPr lang="ru-RU" sz="2200" spc="100" dirty="0">
                <a:ln>
                  <a:noFill/>
                </a:ln>
                <a:solidFill>
                  <a:srgbClr val="FEFAC9"/>
                </a:solidFill>
                <a:effectLst/>
              </a:rPr>
            </a:br>
            <a:r>
              <a:rPr lang="ru-RU" sz="2200" spc="100" dirty="0">
                <a:ln>
                  <a:noFill/>
                </a:ln>
                <a:solidFill>
                  <a:srgbClr val="FEFAC9"/>
                </a:solidFill>
                <a:effectLst/>
              </a:rPr>
              <a:t>Калининского района</a:t>
            </a:r>
            <a:br>
              <a:rPr lang="ru-RU" sz="2200" spc="100" dirty="0">
                <a:ln>
                  <a:noFill/>
                </a:ln>
                <a:solidFill>
                  <a:srgbClr val="FEFAC9"/>
                </a:solidFill>
                <a:effectLst/>
              </a:rPr>
            </a:br>
            <a:r>
              <a:rPr lang="ru-RU" sz="2200" spc="100" dirty="0" smtClean="0">
                <a:ln>
                  <a:noFill/>
                </a:ln>
                <a:solidFill>
                  <a:srgbClr val="FEFAC9"/>
                </a:solidFill>
                <a:effectLst/>
              </a:rPr>
              <a:t>Презентация по теме </a:t>
            </a:r>
            <a:r>
              <a:rPr lang="ru-RU" sz="4400" spc="100" dirty="0" smtClean="0">
                <a:ln>
                  <a:noFill/>
                </a:ln>
                <a:solidFill>
                  <a:srgbClr val="FEFAC9"/>
                </a:solidFill>
                <a:effectLst/>
              </a:rPr>
              <a:t>«</a:t>
            </a:r>
            <a:r>
              <a:rPr lang="ru-RU" sz="4400" dirty="0" smtClean="0"/>
              <a:t>Приобщение детей</a:t>
            </a:r>
            <a:br>
              <a:rPr lang="ru-RU" sz="4400" dirty="0" smtClean="0"/>
            </a:br>
            <a:r>
              <a:rPr lang="ru-RU" sz="4400" dirty="0" smtClean="0"/>
              <a:t> к народному творчеству</a:t>
            </a:r>
            <a:br>
              <a:rPr lang="ru-RU" sz="4400" dirty="0" smtClean="0"/>
            </a:br>
            <a:r>
              <a:rPr lang="ru-RU" sz="4400" dirty="0" smtClean="0"/>
              <a:t>как средство экологического воспитания»</a:t>
            </a:r>
            <a:endParaRPr lang="ru-RU" sz="4400" dirty="0"/>
          </a:p>
        </p:txBody>
      </p:sp>
      <p:pic>
        <p:nvPicPr>
          <p:cNvPr id="4" name="Рисунок 3" descr="159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73016"/>
            <a:ext cx="3744416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ru-RU" dirty="0" smtClean="0"/>
              <a:t>В группе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910176696"/>
              </p:ext>
            </p:extLst>
          </p:nvPr>
        </p:nvGraphicFramePr>
        <p:xfrm>
          <a:off x="179512" y="908720"/>
          <a:ext cx="885698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5321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1268209"/>
              </p:ext>
            </p:extLst>
          </p:nvPr>
        </p:nvGraphicFramePr>
        <p:xfrm>
          <a:off x="467544" y="1412776"/>
          <a:ext cx="829126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03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 Рукоделие</a:t>
            </a:r>
            <a:br>
              <a:rPr lang="ru-RU" dirty="0" smtClean="0"/>
            </a:br>
            <a:r>
              <a:rPr lang="ru-RU" dirty="0" smtClean="0"/>
              <a:t>        «Наши  руки  не  знают  скуки»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121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247681350"/>
              </p:ext>
            </p:extLst>
          </p:nvPr>
        </p:nvGraphicFramePr>
        <p:xfrm>
          <a:off x="323528" y="476672"/>
          <a:ext cx="8640960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234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3858838"/>
              </p:ext>
            </p:extLst>
          </p:nvPr>
        </p:nvGraphicFramePr>
        <p:xfrm>
          <a:off x="467544" y="1916832"/>
          <a:ext cx="8208912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</a:t>
            </a:r>
            <a:br>
              <a:rPr lang="ru-RU" dirty="0" smtClean="0"/>
            </a:br>
            <a:r>
              <a:rPr lang="ru-RU" dirty="0" smtClean="0"/>
              <a:t>      Праздники с радостью, весельем!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Совместные занятия с родителями</a:t>
            </a:r>
            <a:br>
              <a:rPr lang="ru-RU" dirty="0" smtClean="0"/>
            </a:br>
            <a:r>
              <a:rPr lang="ru-RU" dirty="0" smtClean="0"/>
              <a:t>«Сядем рядком, да поговорим ладком»</a:t>
            </a:r>
            <a:endParaRPr lang="ru-RU" dirty="0"/>
          </a:p>
        </p:txBody>
      </p:sp>
      <p:pic>
        <p:nvPicPr>
          <p:cNvPr id="16" name="Содержимое 15" descr="занятия 125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19" y="1524000"/>
            <a:ext cx="3429000" cy="4572000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Работа с родителями:</a:t>
            </a:r>
          </a:p>
          <a:p>
            <a:pPr>
              <a:buNone/>
            </a:pPr>
            <a:r>
              <a:rPr lang="ru-RU" dirty="0" smtClean="0"/>
              <a:t>1.Коллективные формы:</a:t>
            </a:r>
          </a:p>
          <a:p>
            <a:r>
              <a:rPr lang="ru-RU" dirty="0" smtClean="0"/>
              <a:t>Тематические родительские собрания</a:t>
            </a:r>
          </a:p>
          <a:p>
            <a:pPr>
              <a:buNone/>
            </a:pPr>
            <a:r>
              <a:rPr lang="ru-RU" dirty="0" smtClean="0"/>
              <a:t>2.Индивидуальная форма:</a:t>
            </a:r>
          </a:p>
          <a:p>
            <a:r>
              <a:rPr lang="ru-RU" dirty="0" smtClean="0"/>
              <a:t>Педагогические беседы</a:t>
            </a:r>
          </a:p>
          <a:p>
            <a:r>
              <a:rPr lang="ru-RU" dirty="0" smtClean="0"/>
              <a:t>Консультации</a:t>
            </a:r>
          </a:p>
          <a:p>
            <a:pPr>
              <a:buNone/>
            </a:pPr>
            <a:r>
              <a:rPr lang="ru-RU" dirty="0" smtClean="0"/>
              <a:t>3.Нетрадиционные формы</a:t>
            </a:r>
          </a:p>
          <a:p>
            <a:r>
              <a:rPr lang="ru-RU" dirty="0" smtClean="0"/>
              <a:t>Дни открытых дверей</a:t>
            </a:r>
          </a:p>
          <a:p>
            <a:r>
              <a:rPr lang="ru-RU" dirty="0" smtClean="0"/>
              <a:t>Выставка совместных работ родителей и детей</a:t>
            </a:r>
          </a:p>
          <a:p>
            <a:r>
              <a:rPr lang="ru-RU" dirty="0" smtClean="0"/>
              <a:t>Подготовка и участие в праздниках, посиделках, занятиях</a:t>
            </a:r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Научились понимать свою роль в окружающем мире</a:t>
            </a:r>
          </a:p>
          <a:p>
            <a:r>
              <a:rPr lang="ru-RU" dirty="0" smtClean="0"/>
              <a:t>Осознавать последствия своих действий во взаимоотношении с природой</a:t>
            </a:r>
          </a:p>
          <a:p>
            <a:r>
              <a:rPr lang="ru-RU" dirty="0" smtClean="0"/>
              <a:t>Имеют представления о народных праздниках и народном творчестве</a:t>
            </a:r>
          </a:p>
          <a:p>
            <a:r>
              <a:rPr lang="ru-RU" dirty="0" smtClean="0"/>
              <a:t>Знают множество разнообразных игр, самостоятельно могут их организовать</a:t>
            </a:r>
          </a:p>
          <a:p>
            <a:r>
              <a:rPr lang="ru-RU" dirty="0" smtClean="0"/>
              <a:t>Дети приобрели навыки бережного и внимательного  отношения к объектам растительного и животного мира, в том числе и навыки по уходу за ними</a:t>
            </a:r>
          </a:p>
          <a:p>
            <a:r>
              <a:rPr lang="ru-RU" dirty="0" smtClean="0"/>
              <a:t>У детей сформирована произвольная регуляция поведения через выработку умения соблюдать правила игры</a:t>
            </a:r>
          </a:p>
          <a:p>
            <a:r>
              <a:rPr lang="ru-RU" dirty="0" smtClean="0"/>
              <a:t>Между детьми укрепились дружеские взаимоотношения, научились работать совместно, доброжелательны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Вывод:</a:t>
            </a:r>
          </a:p>
          <a:p>
            <a:pPr>
              <a:buNone/>
            </a:pPr>
            <a:r>
              <a:rPr lang="ru-RU" dirty="0" smtClean="0"/>
              <a:t>     Таким образом видно, что использование народного творчества в экологическом воспитании детей способствует эффективному усвоению экологических знаний, умений и навыков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Показатели 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экологического воспитания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96144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dirty="0" smtClean="0"/>
              <a:t>     Мы огромная семья, приглашаем </a:t>
            </a:r>
            <a:br>
              <a:rPr lang="ru-RU" dirty="0" smtClean="0"/>
            </a:br>
            <a:r>
              <a:rPr lang="ru-RU" dirty="0" smtClean="0"/>
              <a:t>     вас друзья! Спасибо за внимание!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56792"/>
            <a:ext cx="6684988" cy="478991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«У народа, который не знает своего   прошлого, не может быть будущего»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Цель работы:</a:t>
            </a:r>
          </a:p>
          <a:p>
            <a:r>
              <a:rPr lang="ru-RU" dirty="0" smtClean="0"/>
              <a:t>Определить пути  и охарактеризовать условия формирования любви к природе через народное творчество и народную культуру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Основные задачи:</a:t>
            </a:r>
          </a:p>
          <a:p>
            <a:r>
              <a:rPr lang="ru-RU" dirty="0" smtClean="0"/>
              <a:t>Определить наиболее эффективные методы воспитания любви к природе</a:t>
            </a:r>
          </a:p>
          <a:p>
            <a:r>
              <a:rPr lang="ru-RU" dirty="0" smtClean="0"/>
              <a:t>Применить в практике работы наиболее действенные формы, методы и приёмы</a:t>
            </a:r>
          </a:p>
          <a:p>
            <a:r>
              <a:rPr lang="ru-RU" dirty="0" smtClean="0"/>
              <a:t>Формировать положительное эстетико-этическое отношение к природе</a:t>
            </a:r>
          </a:p>
          <a:p>
            <a:r>
              <a:rPr lang="ru-RU" dirty="0" smtClean="0"/>
              <a:t>Знакомить с русским народным творчеством, систематизировать, углублять и формировать элементарные экологические знания о природном мире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700808"/>
            <a:ext cx="3168352" cy="42244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1087395"/>
              </p:ext>
            </p:extLst>
          </p:nvPr>
        </p:nvGraphicFramePr>
        <p:xfrm>
          <a:off x="251520" y="2132856"/>
          <a:ext cx="8640960" cy="44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084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Система работы по приобщению детей к народному творчеству  как средство экологического воспитания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Создание развивающей среды</a:t>
            </a:r>
          </a:p>
          <a:p>
            <a:r>
              <a:rPr lang="ru-RU" dirty="0"/>
              <a:t>Интерактивные занятия</a:t>
            </a:r>
          </a:p>
          <a:p>
            <a:r>
              <a:rPr lang="ru-RU" dirty="0"/>
              <a:t>Познавательные беседы</a:t>
            </a:r>
          </a:p>
          <a:p>
            <a:r>
              <a:rPr lang="ru-RU" dirty="0"/>
              <a:t>Посиделки</a:t>
            </a:r>
          </a:p>
          <a:p>
            <a:r>
              <a:rPr lang="ru-RU" dirty="0"/>
              <a:t>Сезонные выставки</a:t>
            </a:r>
          </a:p>
          <a:p>
            <a:r>
              <a:rPr lang="ru-RU" dirty="0"/>
              <a:t>Творческая, продуктивная и игровая деятельность</a:t>
            </a:r>
          </a:p>
          <a:p>
            <a:r>
              <a:rPr lang="ru-RU" dirty="0"/>
              <a:t>Праздники</a:t>
            </a:r>
          </a:p>
          <a:p>
            <a:r>
              <a:rPr lang="ru-RU" dirty="0"/>
              <a:t>Совместная работа с родителями</a:t>
            </a:r>
          </a:p>
          <a:p>
            <a:r>
              <a:rPr lang="ru-RU" dirty="0"/>
              <a:t>Экскурсии на природу и музеи</a:t>
            </a:r>
          </a:p>
          <a:p>
            <a:r>
              <a:rPr lang="ru-RU" dirty="0"/>
              <a:t>Наличие  </a:t>
            </a:r>
            <a:r>
              <a:rPr lang="ru-RU" dirty="0" smtClean="0"/>
              <a:t>витаминного  </a:t>
            </a:r>
            <a:r>
              <a:rPr lang="ru-RU" dirty="0"/>
              <a:t>огорода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 с детьми</a:t>
            </a:r>
          </a:p>
        </p:txBody>
      </p:sp>
    </p:spTree>
    <p:extLst>
      <p:ext uri="{BB962C8B-B14F-4D97-AF65-F5344CB8AC3E}">
        <p14:creationId xmlns:p14="http://schemas.microsoft.com/office/powerpoint/2010/main" val="201642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Работа с детьми</a:t>
            </a:r>
            <a:endParaRPr lang="ru-RU" dirty="0"/>
          </a:p>
        </p:txBody>
      </p:sp>
      <p:graphicFrame>
        <p:nvGraphicFramePr>
          <p:cNvPr id="5" name="Содержимое 4">
            <a:hlinkClick r:id="" action="ppaction://noaction" highlightClick="1"/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57001086"/>
              </p:ext>
            </p:extLst>
          </p:nvPr>
        </p:nvGraphicFramePr>
        <p:xfrm>
          <a:off x="179512" y="1340768"/>
          <a:ext cx="8784977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1253000"/>
              </p:ext>
            </p:extLst>
          </p:nvPr>
        </p:nvGraphicFramePr>
        <p:xfrm>
          <a:off x="179512" y="1196752"/>
          <a:ext cx="878497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>
            <a:normAutofit/>
          </a:bodyPr>
          <a:lstStyle/>
          <a:p>
            <a:r>
              <a:rPr lang="ru-RU" dirty="0" smtClean="0"/>
              <a:t>        Дело, мастера боится!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04392"/>
          </a:xfrm>
        </p:spPr>
        <p:txBody>
          <a:bodyPr>
            <a:normAutofit/>
          </a:bodyPr>
          <a:lstStyle/>
          <a:p>
            <a:r>
              <a:rPr lang="ru-RU" dirty="0" smtClean="0"/>
              <a:t>    Создание развивающей среды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59936" cy="5043264"/>
          </a:xfrm>
        </p:spPr>
        <p:txBody>
          <a:bodyPr/>
          <a:lstStyle/>
          <a:p>
            <a:r>
              <a:rPr lang="ru-RU" dirty="0" smtClean="0"/>
              <a:t>Поляна сказок,  уголок ряженья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4059936" cy="5187280"/>
          </a:xfrm>
        </p:spPr>
        <p:txBody>
          <a:bodyPr/>
          <a:lstStyle/>
          <a:p>
            <a:r>
              <a:rPr lang="ru-RU" dirty="0" smtClean="0"/>
              <a:t> Природный материал, модели, игры…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10353"/>
            <a:ext cx="3888432" cy="42008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988840"/>
            <a:ext cx="3888432" cy="44439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804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Поделки из природного материала</a:t>
            </a:r>
            <a:br>
              <a:rPr lang="ru-RU" dirty="0" smtClean="0"/>
            </a:br>
            <a:r>
              <a:rPr lang="ru-RU" dirty="0" smtClean="0"/>
              <a:t>совместное  творчество  с  родителями   </a:t>
            </a:r>
            <a:br>
              <a:rPr lang="ru-RU" dirty="0" smtClean="0"/>
            </a:br>
            <a:r>
              <a:rPr lang="ru-RU" dirty="0" smtClean="0"/>
              <a:t>       «След трудовых объединений»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04863"/>
            <a:ext cx="3744416" cy="402084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204864"/>
            <a:ext cx="3600400" cy="40004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12641704"/>
              </p:ext>
            </p:extLst>
          </p:nvPr>
        </p:nvGraphicFramePr>
        <p:xfrm>
          <a:off x="251520" y="1397000"/>
          <a:ext cx="8784976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Познаём « Природное царство»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72230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808</TotalTime>
  <Words>372</Words>
  <Application>Microsoft Office PowerPoint</Application>
  <PresentationFormat>Экран (4:3)</PresentationFormat>
  <Paragraphs>94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ГБДОУ № 42 комбинированного вида Калининского района Презентация по теме «Приобщение детей  к народному творчеству как средство экологического воспитания»</vt:lpstr>
      <vt:lpstr>«У народа, который не знает своего   прошлого, не может быть будущего»</vt:lpstr>
      <vt:lpstr>   Система работы по приобщению детей к народному творчеству  как средство экологического воспитания         </vt:lpstr>
      <vt:lpstr>Работа с детьми</vt:lpstr>
      <vt:lpstr>               Работа с детьми</vt:lpstr>
      <vt:lpstr>        Дело, мастера боится!</vt:lpstr>
      <vt:lpstr>    Создание развивающей среды  </vt:lpstr>
      <vt:lpstr>   Поделки из природного материала совместное  творчество  с  родителями           «След трудовых объединений»</vt:lpstr>
      <vt:lpstr>Познаём « Природное царство»</vt:lpstr>
      <vt:lpstr>В группе</vt:lpstr>
      <vt:lpstr>                           Рукоделие         «Наши  руки  не  знают  скуки»</vt:lpstr>
      <vt:lpstr>Презентация PowerPoint</vt:lpstr>
      <vt:lpstr>           Праздники с радостью, весельем!</vt:lpstr>
      <vt:lpstr>Совместные занятия с родителями «Сядем рядком, да поговорим ладком»</vt:lpstr>
      <vt:lpstr>     Показатели  сформированности          экологического воспитания</vt:lpstr>
      <vt:lpstr>     Мы огромная семья, приглашаем       вас друзья! Спасибо за внимание!</vt:lpstr>
    </vt:vector>
  </TitlesOfParts>
  <Company>ВМИИ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приобщение 2</dc:title>
  <dc:creator>Агишева Наталия</dc:creator>
  <cp:lastModifiedBy>katik</cp:lastModifiedBy>
  <cp:revision>151</cp:revision>
  <dcterms:created xsi:type="dcterms:W3CDTF">2012-11-24T20:33:03Z</dcterms:created>
  <dcterms:modified xsi:type="dcterms:W3CDTF">2014-08-11T16:22:26Z</dcterms:modified>
</cp:coreProperties>
</file>