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8" r:id="rId6"/>
    <p:sldId id="261" r:id="rId7"/>
    <p:sldId id="262" r:id="rId8"/>
    <p:sldId id="264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50E2C-3D63-48ED-A476-D54313AEDA72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6D6AA-B89D-4ECF-A48F-3B5099551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6AA-B89D-4ECF-A48F-3B50995512D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FA-7E34-456A-B61C-091082789B12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62B-9CCD-4909-BFA7-4B42633D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FA-7E34-456A-B61C-091082789B12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62B-9CCD-4909-BFA7-4B42633D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FA-7E34-456A-B61C-091082789B12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62B-9CCD-4909-BFA7-4B42633D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FA-7E34-456A-B61C-091082789B12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62B-9CCD-4909-BFA7-4B42633D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FA-7E34-456A-B61C-091082789B12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62B-9CCD-4909-BFA7-4B42633D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FA-7E34-456A-B61C-091082789B12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62B-9CCD-4909-BFA7-4B42633D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FA-7E34-456A-B61C-091082789B12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62B-9CCD-4909-BFA7-4B42633D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FA-7E34-456A-B61C-091082789B12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62B-9CCD-4909-BFA7-4B42633D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FA-7E34-456A-B61C-091082789B12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62B-9CCD-4909-BFA7-4B42633D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FA-7E34-456A-B61C-091082789B12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62B-9CCD-4909-BFA7-4B42633D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FA-7E34-456A-B61C-091082789B12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A62B-9CCD-4909-BFA7-4B42633D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406FA-7E34-456A-B61C-091082789B12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A62B-9CCD-4909-BFA7-4B42633D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44;&#1080;&#1084;&#1072;\&#1052;&#1086;&#1080;%20&#1076;&#1086;&#1082;&#1091;&#1084;&#1077;&#1085;&#1090;&#1099;\&#1075;&#1086;&#1083;&#1086;&#1089;%20&#1072;&#1080;&#1089;&#1090;&#1072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44;&#1080;&#1084;&#1072;\&#1052;&#1086;&#1080;%20&#1076;&#1086;&#1082;&#1091;&#1084;&#1077;&#1085;&#1090;&#1099;\&#1089;&#1086;&#1083;&#1086;&#1074;&#1077;&#1081;%202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44;&#1080;&#1084;&#1072;\&#1052;&#1086;&#1080;%20&#1076;&#1086;&#1082;&#1091;&#1084;&#1077;&#1085;&#1090;&#1099;\&#1082;&#1091;&#1082;&#1091;&#1096;&#1082;&#1072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44;&#1080;&#1084;&#1072;\&#1052;&#1086;&#1080;%20&#1076;&#1086;&#1082;&#1091;&#1084;&#1077;&#1085;&#1090;&#1099;\&#1078;&#1091;&#1088;&#1072;&#1074;&#1083;&#1100;1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44;&#1080;&#1084;&#1072;\&#1052;&#1086;&#1080;%20&#1076;&#1086;&#1082;&#1091;&#1084;&#1077;&#1085;&#1090;&#1099;\&#1078;&#1072;&#1074;&#1086;&#1088;&#1086;&#1085;&#1086;&#1082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44;&#1080;&#1084;&#1072;\&#1052;&#1086;&#1080;%20&#1076;&#1086;&#1082;&#1091;&#1084;&#1077;&#1085;&#1090;&#1099;\&#1083;&#1072;&#1089;&#1090;&#1086;&#1095;&#1082;&#1072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44;&#1080;&#1084;&#1072;\&#1052;&#1086;&#1080;%20&#1076;&#1086;&#1082;&#1091;&#1084;&#1077;&#1085;&#1090;&#1099;\&#1089;&#1082;&#1074;&#1086;&#1088;&#1086;&#1077;&#1094;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44;&#1080;&#1084;&#1072;\&#1052;&#1086;&#1080;%20&#1076;&#1086;&#1082;&#1091;&#1084;&#1077;&#1085;&#1090;&#1099;\&#1075;&#1088;&#1072;&#1095;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5.wav"/><Relationship Id="rId6" Type="http://schemas.openxmlformats.org/officeDocument/2006/relationships/image" Target="../media/image3.jpeg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родоведенье для самы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48680"/>
            <a:ext cx="7920880" cy="5760640"/>
          </a:xfrm>
          <a:prstGeom prst="rect">
            <a:avLst/>
          </a:prstGeom>
        </p:spPr>
      </p:pic>
      <p:pic>
        <p:nvPicPr>
          <p:cNvPr id="5" name="Рисунок 4" descr="iCA0SKQ9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1844824"/>
            <a:ext cx="5040560" cy="288032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692696"/>
            <a:ext cx="7416824" cy="5544616"/>
          </a:xfrm>
          <a:prstGeom prst="rect">
            <a:avLst/>
          </a:prstGeom>
        </p:spPr>
      </p:pic>
      <p:pic>
        <p:nvPicPr>
          <p:cNvPr id="3" name="голос аис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Аист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и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48680"/>
            <a:ext cx="7488832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692696"/>
            <a:ext cx="7416824" cy="5544616"/>
          </a:xfrm>
          <a:prstGeom prst="rect">
            <a:avLst/>
          </a:prstGeom>
        </p:spPr>
      </p:pic>
      <p:pic>
        <p:nvPicPr>
          <p:cNvPr id="5" name="соловей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093296"/>
            <a:ext cx="304800" cy="3048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97795"/>
            <a:ext cx="6944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Соловей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ов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836712"/>
            <a:ext cx="7056784" cy="5184576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3156"/>
            <a:ext cx="50477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Соловей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desktop_ru_solnechnie_luchi_1024_1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кук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Кукушка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уку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764704"/>
            <a:ext cx="6480720" cy="5328592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Кукушка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es_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76672"/>
            <a:ext cx="8280920" cy="5976664"/>
          </a:xfrm>
          <a:prstGeom prst="rect">
            <a:avLst/>
          </a:prstGeom>
        </p:spPr>
      </p:pic>
      <p:pic>
        <p:nvPicPr>
          <p:cNvPr id="5" name="журавль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28384" y="5949280"/>
            <a:ext cx="304800" cy="3048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журавль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урав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04664"/>
            <a:ext cx="6768752" cy="5904655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журавль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8208911" cy="6192688"/>
          </a:xfrm>
          <a:prstGeom prst="rect">
            <a:avLst/>
          </a:prstGeom>
        </p:spPr>
      </p:pic>
      <p:pic>
        <p:nvPicPr>
          <p:cNvPr id="3" name="жаворо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жаворонок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аворо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908720"/>
            <a:ext cx="6984776" cy="5184576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жаворонок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b886f81e34a603704af446c93c69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4664"/>
            <a:ext cx="8568952" cy="5976664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7740352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473806-611111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pic>
        <p:nvPicPr>
          <p:cNvPr id="3" name="ласт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5877272"/>
            <a:ext cx="304800" cy="30480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ласточка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79c2_571e619f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32656"/>
            <a:ext cx="7848872" cy="609219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ласточка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desktop_ru_solnechnie_luchi_1024_1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скворо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6021288"/>
            <a:ext cx="296416" cy="296416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скворец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вор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287" y="1023937"/>
            <a:ext cx="6829425" cy="4810125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скворец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48680"/>
            <a:ext cx="7560840" cy="5688632"/>
          </a:xfrm>
          <a:prstGeom prst="rect">
            <a:avLst/>
          </a:prstGeom>
        </p:spPr>
      </p:pic>
      <p:pic>
        <p:nvPicPr>
          <p:cNvPr id="4" name="грач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093296"/>
            <a:ext cx="304800" cy="304800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грач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20688"/>
            <a:ext cx="7488832" cy="5776292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грач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864096"/>
          </a:xfrm>
        </p:spPr>
        <p:txBody>
          <a:bodyPr>
            <a:normAutofit/>
          </a:bodyPr>
          <a:lstStyle/>
          <a:p>
            <a:r>
              <a:rPr lang="ru-RU" sz="4400" i="1" dirty="0" smtClean="0"/>
              <a:t>До свиданья друзья.</a:t>
            </a:r>
            <a:endParaRPr lang="ru-RU" sz="4400" i="1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7956376" y="6237312"/>
            <a:ext cx="304800" cy="304800"/>
          </a:xfrm>
          <a:prstGeom prst="rect">
            <a:avLst/>
          </a:prstGeom>
        </p:spPr>
      </p:pic>
      <p:pic>
        <p:nvPicPr>
          <p:cNvPr id="8" name="Рисунок 7" descr="eb886f81e34a603704af446c93c69d.jpg"/>
          <p:cNvPicPr>
            <a:picLocks noGrp="1" noChangeAspect="1"/>
          </p:cNvPicPr>
          <p:nvPr>
            <p:ph type="pic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39552" y="332656"/>
            <a:ext cx="7560840" cy="5328592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тушка сов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31641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1340768"/>
            <a:ext cx="5486400" cy="2160240"/>
          </a:xfrm>
        </p:spPr>
        <p:txBody>
          <a:bodyPr>
            <a:normAutofit/>
          </a:bodyPr>
          <a:lstStyle/>
          <a:p>
            <a:r>
              <a:rPr lang="ru-RU" sz="9600" dirty="0">
                <a:solidFill>
                  <a:srgbClr val="FF0000"/>
                </a:solidFill>
              </a:rPr>
              <a:t>Б</a:t>
            </a:r>
            <a:r>
              <a:rPr lang="ru-RU" sz="9600" dirty="0" smtClean="0">
                <a:solidFill>
                  <a:srgbClr val="FF0000"/>
                </a:solidFill>
              </a:rPr>
              <a:t>а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бочка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12500" b="12500"/>
          <a:stretch>
            <a:fillRect/>
          </a:stretch>
        </p:blipFill>
        <p:spPr>
          <a:xfrm>
            <a:off x="4427984" y="2348880"/>
            <a:ext cx="4392488" cy="4176464"/>
          </a:xfr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92185"/>
            <a:ext cx="77247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Разгадай слово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303524_butterfly2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92696"/>
            <a:ext cx="7056784" cy="554461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8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2664296" cy="4525963"/>
          </a:xfrm>
        </p:spPr>
      </p:pic>
      <p:pic>
        <p:nvPicPr>
          <p:cNvPr id="5" name="Рисунок 4" descr="мя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924944"/>
            <a:ext cx="2627784" cy="3096344"/>
          </a:xfrm>
          <a:prstGeom prst="rect">
            <a:avLst/>
          </a:prstGeom>
        </p:spPr>
      </p:pic>
      <p:pic>
        <p:nvPicPr>
          <p:cNvPr id="6" name="Рисунок 5" descr="облак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34577">
            <a:off x="3203848" y="1124744"/>
            <a:ext cx="3456384" cy="3024336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33010"/>
            <a:ext cx="70651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Разгадай слово по первым звукам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m3e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236390"/>
            <a:ext cx="5112568" cy="5288954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-925562"/>
            <a:ext cx="32067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ms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24744"/>
            <a:ext cx="6768752" cy="4968552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83912"/>
            <a:ext cx="6797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ru-RU" sz="36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Что на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картинке лишнее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G9BH7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3384376" cy="2808312"/>
          </a:xfrm>
          <a:prstGeom prst="rect">
            <a:avLst/>
          </a:prstGeom>
        </p:spPr>
      </p:pic>
      <p:pic>
        <p:nvPicPr>
          <p:cNvPr id="4" name="Рисунок 3" descr="мя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717032"/>
            <a:ext cx="2880320" cy="2539698"/>
          </a:xfrm>
          <a:prstGeom prst="rect">
            <a:avLst/>
          </a:prstGeom>
        </p:spPr>
      </p:pic>
      <p:pic>
        <p:nvPicPr>
          <p:cNvPr id="6" name="Рисунок 5" descr="iCAX26XP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620688"/>
            <a:ext cx="4248472" cy="2448272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7908"/>
            <a:ext cx="66933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Что на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картинке лишнее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iCAX4N8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933056"/>
            <a:ext cx="3384376" cy="266429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69</Words>
  <Application>Microsoft Office PowerPoint</Application>
  <PresentationFormat>Экран (4:3)</PresentationFormat>
  <Paragraphs>49</Paragraphs>
  <Slides>26</Slides>
  <Notes>26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Ба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45</cp:revision>
  <dcterms:created xsi:type="dcterms:W3CDTF">2013-05-10T05:07:31Z</dcterms:created>
  <dcterms:modified xsi:type="dcterms:W3CDTF">2013-05-10T15:37:12Z</dcterms:modified>
</cp:coreProperties>
</file>