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3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0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9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36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8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9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4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7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7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5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D26A-7960-4CE4-A1C0-2B023089C49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E004E-5A9A-4AF1-A582-31608EDCBB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9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презентация проекта весна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70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на\Desktop\презентация проекта весна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9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на\Desktop\презентация проекта весна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0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ина\Desktop\презентация проекта весна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8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на\Desktop\презентация проекта весна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88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на\Desktop\презентация проекта весна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6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ина\Desktop\презентация проекта весна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91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ина\Desktop\презентация проекта весна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56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ина\Desktop\презентация проекта весна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4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ина\Desktop\презентация проекта весна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20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ина\Desktop\презентация проекта весна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50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презентация проекта весна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2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76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ина\Desktop\презентация проекта весна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95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ина\Desktop\презентация проекта весна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539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ина\Desktop\презентация проекта весна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78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ина\Desktop\презентация проекта весна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40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ина\Desktop\презентация проекта весна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86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ина\Desktop\презентация проекта весна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49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ина\Desktop\презентация проекта весна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96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Дина\Desktop\презентация проекта весна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5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350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Дина\Desktop\презентация проекта весна\Слайд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0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на\Desktop\презентация проекта весна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0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3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презентация проекта весна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1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Desktop\презентация проекта весна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4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на\Desktop\презентация проекта весна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95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на\Desktop\презентация проекта весна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3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на\Desktop\презентация проекта весна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" y="90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6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на\Desktop\презентация проекта весна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26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1</cp:revision>
  <dcterms:created xsi:type="dcterms:W3CDTF">2015-05-05T17:27:30Z</dcterms:created>
  <dcterms:modified xsi:type="dcterms:W3CDTF">2015-05-05T17:35:22Z</dcterms:modified>
</cp:coreProperties>
</file>