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9" r:id="rId7"/>
    <p:sldId id="273" r:id="rId8"/>
    <p:sldId id="270" r:id="rId9"/>
    <p:sldId id="271" r:id="rId10"/>
    <p:sldId id="266" r:id="rId11"/>
    <p:sldId id="26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60"/>
  </p:normalViewPr>
  <p:slideViewPr>
    <p:cSldViewPr>
      <p:cViewPr varScale="1">
        <p:scale>
          <a:sx n="74" d="100"/>
          <a:sy n="74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РАЗВИТИЕ ПОЗНАВАТЕЛЬНОЙ АКТИВНОСТИ У ДЕТЕЙ СТАРШЕГО ДОШКОЛЬНОГО ВОЗРАСТА  В ПРОЦЕССЕ ДЕТСКОГО ЭКСПЕРИМЕНТИРОВАНИЯ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3360" y="5589240"/>
            <a:ext cx="4960640" cy="146456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 </a:t>
            </a:r>
          </a:p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Хахурина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Марина Павловна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Выводы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6021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Самое главное, чего удалось добиться в ходе  реализации проекта, -  пробудить у ребят интерес к процессу ухода за растениями.  А стоит ли говорить о том, как приятно подать  к столу блюда, украшенные зелёными веточками петрушки, укропа и лука. И красиво, и вкусно, и полезно для здоровья наших ребят. А главное - это доступно всем, и это вырастили дети!</a:t>
            </a:r>
          </a:p>
          <a:p>
            <a:pPr algn="just"/>
            <a:r>
              <a:rPr lang="ru-RU" dirty="0" smtClean="0"/>
              <a:t>Огород на окне  хорошее подспорье и помощник в воспитании  у детей экологической культуры, в создании правильного отношения к живой природе.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результатам своего труда.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Наши планы…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 Вот так в игровой форме педагоги детского сада воспитывают в детях трудолюбие, бережное отношение к растениям, желание вырастить овощи своими руками.</a:t>
            </a:r>
          </a:p>
          <a:p>
            <a:pPr algn="just"/>
            <a:r>
              <a:rPr lang="ru-RU" dirty="0" smtClean="0"/>
              <a:t>Этот интерес часто используют в дошкольных учреждениях, выращивая огород на подоконнике для детей, фото его оригинального оформления остаются в архиве детского сада. Так как этот огород каждый год получается разным, благодаря различным декорациям и фантазии детей и воспитателей.</a:t>
            </a:r>
          </a:p>
          <a:p>
            <a:r>
              <a:rPr lang="ru-RU" dirty="0" smtClean="0"/>
              <a:t>Мы также планируем создать свой дизайн к празднику весны и труда – 1 мая.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ои дорогие, с перым днем Весны вас. Время любить!;)( 71 фото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03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988840"/>
            <a:ext cx="8784976" cy="18722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  <a:b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за внимание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ПРОЕКТ «МИНИ-ОГОРОД»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 algn="just"/>
            <a:r>
              <a:rPr lang="ru-RU" dirty="0" smtClean="0"/>
              <a:t>Обобщить и расширить знания дошкольников о том, как ухаживать за растениями в комнатных условиях; привлечь к работе проекта как можно больше детей; сделать проект сотворчеством воспитателя, детей и родителей.</a:t>
            </a:r>
          </a:p>
          <a:p>
            <a:pPr algn="just"/>
            <a:r>
              <a:rPr lang="ru-RU" dirty="0" smtClean="0"/>
              <a:t>Ребята имели возможность ухаживать за растениями, наблюдать за их ростом, изучать причинно-следственные связи, определять условия, необходимые для роста и развития растений.</a:t>
            </a:r>
          </a:p>
          <a:p>
            <a:pPr algn="just"/>
            <a:r>
              <a:rPr lang="ru-RU" dirty="0" smtClean="0"/>
              <a:t>Выращивание овощей в жилых помещениях способствует развитию любознательности и наблюдательности у детей, способствует развитию познавательной активности дошкольников, приучает их к труду и ответственности.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Этапы работы: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Постановка проблемы –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Поиск путей решения проблемы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Проведение опытов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Фиксация наблюдений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Обсуждение результатов и формулировка выводов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180728"/>
          </a:xfrm>
        </p:spPr>
        <p:txBody>
          <a:bodyPr>
            <a:normAutofit/>
          </a:bodyPr>
          <a:lstStyle/>
          <a:p>
            <a:r>
              <a:rPr lang="ru-RU" dirty="0" smtClean="0"/>
              <a:t>Мы с детьми посадили лук и укроп и вели наблюдения за ростом растений.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E:\флешки\колледж мама\Марина Павловна\весна огород\P106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862513" cy="45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Подготовка и планирование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Огород наш, огород,</a:t>
            </a:r>
            <a:br>
              <a:rPr lang="ru-RU" b="1" dirty="0" smtClean="0"/>
            </a:br>
            <a:r>
              <a:rPr lang="ru-RU" b="1" dirty="0" smtClean="0"/>
              <a:t>Всё на нем всегда растёт,</a:t>
            </a:r>
            <a:br>
              <a:rPr lang="ru-RU" b="1" dirty="0" smtClean="0"/>
            </a:br>
            <a:r>
              <a:rPr lang="ru-RU" b="1" dirty="0" smtClean="0"/>
              <a:t>Если руки не ленивы,</a:t>
            </a:r>
            <a:br>
              <a:rPr lang="ru-RU" b="1" dirty="0" smtClean="0"/>
            </a:br>
            <a:r>
              <a:rPr lang="ru-RU" b="1" dirty="0" smtClean="0"/>
              <a:t>Если мы трудолюбивы.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Прежде чем придёт весна,</a:t>
            </a:r>
            <a:br>
              <a:rPr lang="ru-RU" b="1" dirty="0" smtClean="0"/>
            </a:br>
            <a:r>
              <a:rPr lang="ru-RU" b="1" dirty="0" smtClean="0"/>
              <a:t>Заготовим семена.</a:t>
            </a:r>
            <a:br>
              <a:rPr lang="ru-RU" b="1" dirty="0" smtClean="0"/>
            </a:br>
            <a:r>
              <a:rPr lang="ru-RU" b="1" dirty="0" smtClean="0"/>
              <a:t>«Что посеешь, то пожнёшь!»</a:t>
            </a:r>
            <a:br>
              <a:rPr lang="ru-RU" b="1" dirty="0" smtClean="0"/>
            </a:br>
            <a:r>
              <a:rPr lang="ru-RU" b="1" dirty="0" smtClean="0"/>
              <a:t>И, конечно, – соберёшь.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56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Подрастут слегка росточки,</a:t>
            </a:r>
            <a:br>
              <a:rPr lang="ru-RU" b="1" dirty="0" smtClean="0"/>
            </a:br>
            <a:r>
              <a:rPr lang="ru-RU" b="1" dirty="0" smtClean="0"/>
              <a:t>Их польём в своём </a:t>
            </a:r>
            <a:r>
              <a:rPr lang="ru-RU" b="1" dirty="0" err="1" smtClean="0"/>
              <a:t>садочке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Чуть земельку распушим</a:t>
            </a:r>
            <a:br>
              <a:rPr lang="ru-RU" b="1" dirty="0" smtClean="0"/>
            </a:br>
            <a:r>
              <a:rPr lang="ru-RU" b="1" dirty="0" smtClean="0"/>
              <a:t>И корням дышать дадим.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Есть укропчик и лучок,</a:t>
            </a:r>
            <a:br>
              <a:rPr lang="ru-RU" b="1" dirty="0" smtClean="0"/>
            </a:br>
            <a:r>
              <a:rPr lang="ru-RU" b="1" dirty="0" smtClean="0"/>
              <a:t>Есть петрушка, чесночок.</a:t>
            </a:r>
            <a:br>
              <a:rPr lang="ru-RU" b="1" dirty="0" smtClean="0"/>
            </a:br>
            <a:r>
              <a:rPr lang="ru-RU" b="1" dirty="0" smtClean="0"/>
              <a:t>Приходите посмотреть,</a:t>
            </a:r>
            <a:br>
              <a:rPr lang="ru-RU" b="1" dirty="0" smtClean="0"/>
            </a:br>
            <a:r>
              <a:rPr lang="ru-RU" b="1" dirty="0" smtClean="0"/>
              <a:t>Вы не будете жалеть!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836712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Луковое счастье</a:t>
            </a:r>
          </a:p>
          <a:p>
            <a:r>
              <a:rPr lang="ru-RU" dirty="0" smtClean="0"/>
              <a:t>С луком дружат все спортсмены,</a:t>
            </a:r>
            <a:br>
              <a:rPr lang="ru-RU" dirty="0" smtClean="0"/>
            </a:br>
            <a:r>
              <a:rPr lang="ru-RU" dirty="0" smtClean="0"/>
              <a:t>Любят взрослые и дети.</a:t>
            </a:r>
            <a:br>
              <a:rPr lang="ru-RU" dirty="0" smtClean="0"/>
            </a:br>
            <a:r>
              <a:rPr lang="ru-RU" dirty="0" smtClean="0"/>
              <a:t>Даже те, кто на диете</a:t>
            </a:r>
            <a:br>
              <a:rPr lang="ru-RU" dirty="0" smtClean="0"/>
            </a:br>
            <a:r>
              <a:rPr lang="ru-RU" dirty="0" smtClean="0"/>
              <a:t>Потребляют непременно</a:t>
            </a:r>
            <a:br>
              <a:rPr lang="ru-RU" dirty="0" smtClean="0"/>
            </a:br>
            <a:r>
              <a:rPr lang="ru-RU" dirty="0" smtClean="0"/>
              <a:t>Наш зеленый овощ лук.</a:t>
            </a:r>
          </a:p>
          <a:p>
            <a:r>
              <a:rPr lang="ru-RU" dirty="0" smtClean="0"/>
              <a:t>Ведь во всех супах, борщах,</a:t>
            </a:r>
            <a:br>
              <a:rPr lang="ru-RU" dirty="0" smtClean="0"/>
            </a:br>
            <a:r>
              <a:rPr lang="ru-RU" dirty="0" smtClean="0"/>
              <a:t>Вторых блюдах, овощах,</a:t>
            </a:r>
            <a:br>
              <a:rPr lang="ru-RU" dirty="0" smtClean="0"/>
            </a:br>
            <a:r>
              <a:rPr lang="ru-RU" dirty="0" smtClean="0"/>
              <a:t>Привкус он дает особый</a:t>
            </a:r>
            <a:br>
              <a:rPr lang="ru-RU" dirty="0" smtClean="0"/>
            </a:br>
            <a:r>
              <a:rPr lang="ru-RU" dirty="0" smtClean="0"/>
              <a:t>Ты не веришь нам? Попробуй!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Чтобы не было проблем,</a:t>
            </a:r>
            <a:br>
              <a:rPr lang="ru-RU" dirty="0" smtClean="0"/>
            </a:br>
            <a:r>
              <a:rPr lang="ru-RU" dirty="0" smtClean="0"/>
              <a:t>Я укропа много ем.</a:t>
            </a:r>
            <a:br>
              <a:rPr lang="ru-RU" dirty="0" smtClean="0"/>
            </a:br>
            <a:r>
              <a:rPr lang="ru-RU" dirty="0" smtClean="0"/>
              <a:t>Лечит он живот, желудок,</a:t>
            </a:r>
            <a:br>
              <a:rPr lang="ru-RU" dirty="0" smtClean="0"/>
            </a:br>
            <a:r>
              <a:rPr lang="ru-RU" dirty="0" smtClean="0"/>
              <a:t>Сердце, печень и сосуды.</a:t>
            </a:r>
            <a:br>
              <a:rPr lang="ru-RU" dirty="0" smtClean="0"/>
            </a:br>
            <a:r>
              <a:rPr lang="ru-RU" dirty="0" smtClean="0"/>
              <a:t>Прямо доктор </a:t>
            </a:r>
            <a:r>
              <a:rPr lang="ru-RU" dirty="0" err="1" smtClean="0"/>
              <a:t>айболит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Если что-нибудь болит.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3717032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Ешьте, милые, чеснок,</a:t>
            </a:r>
            <a:br>
              <a:rPr lang="ru-RU" dirty="0" smtClean="0"/>
            </a:br>
            <a:r>
              <a:rPr lang="ru-RU" dirty="0" smtClean="0"/>
              <a:t>Заготавливайте впрок,</a:t>
            </a:r>
            <a:br>
              <a:rPr lang="ru-RU" dirty="0" smtClean="0"/>
            </a:br>
            <a:r>
              <a:rPr lang="ru-RU" dirty="0" smtClean="0"/>
              <a:t>Чтоб всегда он в доме был</a:t>
            </a:r>
            <a:br>
              <a:rPr lang="ru-RU" dirty="0" smtClean="0"/>
            </a:br>
            <a:r>
              <a:rPr lang="ru-RU" dirty="0" smtClean="0"/>
              <a:t>И здоровье нам дарил.</a:t>
            </a:r>
            <a:br>
              <a:rPr lang="ru-RU" dirty="0" smtClean="0"/>
            </a:br>
            <a:r>
              <a:rPr lang="ru-RU" dirty="0" smtClean="0"/>
              <a:t>Чтоб лечил нас и бодрил,</a:t>
            </a:r>
            <a:br>
              <a:rPr lang="ru-RU" dirty="0" smtClean="0"/>
            </a:br>
            <a:r>
              <a:rPr lang="ru-RU" dirty="0" smtClean="0"/>
              <a:t>Придавая больше сил.</a:t>
            </a:r>
            <a:br>
              <a:rPr lang="ru-RU" dirty="0" smtClean="0"/>
            </a:br>
            <a:r>
              <a:rPr lang="ru-RU" dirty="0" smtClean="0"/>
              <a:t>И от хворей всех берег</a:t>
            </a:r>
            <a:br>
              <a:rPr lang="ru-RU" dirty="0" smtClean="0"/>
            </a:br>
            <a:r>
              <a:rPr lang="ru-RU" dirty="0" smtClean="0"/>
              <a:t>Наш надежный друг чеснок.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14304" y="2967335"/>
            <a:ext cx="9372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Беседа с детьми и подготовка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речевого материала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Посадка укропа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E:\флешки\колледж мама\Марина Павловна\весна огород\P106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536504" cy="3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лешки\колледж мама\Марина Павловна\весна огород\P106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752528" cy="333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Посадка лука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E:\флешки\колледж мама\Марина Павловна\весна огород\P106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824536" cy="30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лешки\колледж мама\Марина Павловна\весна огород\P106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60440" cy="27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Фиксация наблюдений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Дети ухаживают за грядками, а педагоги им помогают в этом. Они не просто выполняют поручения воспитателя по уходу за растениями, но и ведут наблюдения, которые отражают в календаре наблюдений, который развивает наблюдательность, приучает внимательно всматриваться в окружающую природу, устанавливать последовательность и связь явлений, их причины.</a:t>
            </a:r>
          </a:p>
          <a:p>
            <a:r>
              <a:rPr lang="ru-RU" dirty="0" smtClean="0"/>
              <a:t> Выращивая, ухаживая за растениями, ребята наблюдают за тем, какие из них растут быстрее, сравнивают форму и цвет листьев, рассматривают их через лупу, определяют условия, необходимые для роста и развития растений, поэтому это ещё и великолепный исследовательский материал.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Анализ и обобщение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Калашников 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4087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266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ПОЗНАВАТЕЛЬНОЙ АКТИВНОСТИ У ДЕТЕЙ СТАРШЕГО ДОШКОЛЬНОГО ВОЗРАСТА  В ПРОЦЕССЕ ДЕТСКОГО ЭКСПЕРИМЕНТИРОВАНИЯ</vt:lpstr>
      <vt:lpstr>ПРОЕКТ «МИНИ-ОГОРОД»</vt:lpstr>
      <vt:lpstr>Этапы работы:</vt:lpstr>
      <vt:lpstr>Слайд 4</vt:lpstr>
      <vt:lpstr>Подготовка и планирование</vt:lpstr>
      <vt:lpstr>Посадка укропа</vt:lpstr>
      <vt:lpstr>Посадка лука</vt:lpstr>
      <vt:lpstr>Фиксация наблюдений</vt:lpstr>
      <vt:lpstr>Анализ и обобщение</vt:lpstr>
      <vt:lpstr>Выводы</vt:lpstr>
      <vt:lpstr>Наши планы…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Aleksey</cp:lastModifiedBy>
  <cp:revision>14</cp:revision>
  <dcterms:modified xsi:type="dcterms:W3CDTF">2015-05-06T16:23:55Z</dcterms:modified>
</cp:coreProperties>
</file>