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59C5165-C663-4A53-99CB-255F0E06702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976B7E-F40A-4E74-92C7-080949AD72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5165-C663-4A53-99CB-255F0E06702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6B7E-F40A-4E74-92C7-080949AD7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5165-C663-4A53-99CB-255F0E06702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6B7E-F40A-4E74-92C7-080949AD7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59C5165-C663-4A53-99CB-255F0E06702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976B7E-F40A-4E74-92C7-080949AD72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59C5165-C663-4A53-99CB-255F0E06702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976B7E-F40A-4E74-92C7-080949AD72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5165-C663-4A53-99CB-255F0E06702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6B7E-F40A-4E74-92C7-080949AD72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5165-C663-4A53-99CB-255F0E06702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6B7E-F40A-4E74-92C7-080949AD72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9C5165-C663-4A53-99CB-255F0E06702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976B7E-F40A-4E74-92C7-080949AD726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5165-C663-4A53-99CB-255F0E06702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6B7E-F40A-4E74-92C7-080949AD72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59C5165-C663-4A53-99CB-255F0E06702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976B7E-F40A-4E74-92C7-080949AD726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9C5165-C663-4A53-99CB-255F0E06702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976B7E-F40A-4E74-92C7-080949AD726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9C5165-C663-4A53-99CB-255F0E067020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976B7E-F40A-4E74-92C7-080949AD72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908720"/>
            <a:ext cx="6172200" cy="189436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Загадки природы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085184"/>
            <a:ext cx="3598168" cy="1371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Подготовил: воспитатель МДОУ </a:t>
            </a:r>
            <a:r>
              <a:rPr lang="ru-RU" dirty="0" smtClean="0">
                <a:solidFill>
                  <a:schemeClr val="tx1"/>
                </a:solidFill>
              </a:rPr>
              <a:t>«Детский сад №</a:t>
            </a:r>
            <a:r>
              <a:rPr lang="ru-RU" dirty="0" smtClean="0">
                <a:solidFill>
                  <a:schemeClr val="tx1"/>
                </a:solidFill>
              </a:rPr>
              <a:t>8 «Вишенка</a:t>
            </a:r>
            <a:r>
              <a:rPr lang="ru-RU" dirty="0" smtClean="0">
                <a:solidFill>
                  <a:schemeClr val="tx1"/>
                </a:solidFill>
              </a:rPr>
              <a:t>» г. Ртищево Саратовской области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Антонова О.И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91dbbec3f5de8381fd495ccc233b0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_69a61_1da2f45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7f1b9175f9c55cea6fefb5484db1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00175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375518717_krasivie_osennie_foto_i_kartinki-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996ff91c93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mpty-nest_2356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6662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8b3a422d2096e29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251380113_z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fdba96929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ora_dereva_listya_zemlya_les_ezhik_192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edved-v-spyach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84a14ed4dc85041bd606180427358e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67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264696" cy="316835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232a0f1de87329ff91242d68aad38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1_pics_zi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459215_butterfly10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04174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3872my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-591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de0007_image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E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</TotalTime>
  <Words>26</Words>
  <Application>Microsoft Office PowerPoint</Application>
  <PresentationFormat>Экран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Загадки природы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природы</dc:title>
  <dc:creator>Стас</dc:creator>
  <cp:lastModifiedBy>User</cp:lastModifiedBy>
  <cp:revision>5</cp:revision>
  <dcterms:created xsi:type="dcterms:W3CDTF">2013-11-18T06:08:13Z</dcterms:created>
  <dcterms:modified xsi:type="dcterms:W3CDTF">2013-11-18T11:30:29Z</dcterms:modified>
</cp:coreProperties>
</file>