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handoutMasterIdLst>
    <p:handoutMasterId r:id="rId8"/>
  </p:handoutMasterIdLst>
  <p:sldIdLst>
    <p:sldId id="256" r:id="rId2"/>
    <p:sldId id="257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21" autoAdjust="0"/>
  </p:normalViewPr>
  <p:slideViewPr>
    <p:cSldViewPr>
      <p:cViewPr varScale="1">
        <p:scale>
          <a:sx n="56" d="100"/>
          <a:sy n="56" d="100"/>
        </p:scale>
        <p:origin x="-9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B79EF-A1EE-4472-9DD5-DDEE004E1D66}" type="datetimeFigureOut">
              <a:rPr lang="ru-RU" smtClean="0"/>
              <a:t>07.11.2013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B02173-F9D2-470F-95C1-5B4288EDF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34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F58D5512-51CB-4FD6-B818-86DBCF1A25EF}" type="datetimeFigureOut">
              <a:rPr lang="ru-RU" smtClean="0"/>
              <a:t>07.11.2013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48CB45F-0327-4C37-B21D-F8395CEBB37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935038" y="1844675"/>
            <a:ext cx="8208962" cy="936625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«Мой город и дом в котором я живу»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50" y="3043583"/>
            <a:ext cx="3017829" cy="19275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464">
            <a:off x="2818245" y="3604621"/>
            <a:ext cx="3017891" cy="2263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2550" y="404664"/>
            <a:ext cx="86619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Государственное  бюджетное дошкольное образовательное учреждение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         детский сад №60 комбинированного вида               ФРУНЗЕНСКОГО РАЙОНА САНКТ-ПЕТЕРБУРГА </a:t>
            </a:r>
            <a:r>
              <a:rPr lang="ru-RU" b="1" i="1" dirty="0"/>
              <a:t>«ГНЕЗДЫШКО»</a:t>
            </a:r>
            <a:r>
              <a:rPr lang="ru-RU" b="1" dirty="0"/>
              <a:t>     </a:t>
            </a:r>
            <a:r>
              <a:rPr lang="ru-RU" dirty="0"/>
              <a:t>            192241, СПб, пр. Славы, д. 46, корп. 2;тел:(812) 360-85-30,факс:(812)361-04-14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381328"/>
            <a:ext cx="2469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Санкт-Петербург 2013г.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177876" y="4971175"/>
            <a:ext cx="2786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Выполнил: Воспитатель </a:t>
            </a:r>
          </a:p>
          <a:p>
            <a:r>
              <a:rPr lang="ru-RU" dirty="0" smtClean="0"/>
              <a:t>Литвиненко </a:t>
            </a:r>
            <a:r>
              <a:rPr lang="ru-RU" dirty="0"/>
              <a:t>Наталья Петровна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180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1" y="404664"/>
            <a:ext cx="84969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Цель: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Познакомить детей с различными видами домов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Познакомить детей с объектами микрорайона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Развивать интерес к жизни родного города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Закреплять знания о названиях улиц микрорайона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00B050"/>
                </a:solidFill>
              </a:rPr>
              <a:t>Развивать коммуникативные умения</a:t>
            </a:r>
            <a:endParaRPr lang="ru-RU" sz="2800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503">
            <a:off x="5145429" y="4247326"/>
            <a:ext cx="3364228" cy="237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42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00B050"/>
                </a:solidFill>
              </a:rPr>
              <a:t>Материал:</a:t>
            </a:r>
            <a:br>
              <a:rPr lang="ru-RU" sz="2800" dirty="0" smtClean="0">
                <a:solidFill>
                  <a:srgbClr val="00B05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-Образцы деревянных домов и фотографии домов в которых живут дети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Плоские дома из картона и многочисленные бумажные окна и двери разных форм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>- Конструктор деревянный цветной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212976"/>
            <a:ext cx="3419872" cy="2564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419872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1340768"/>
            <a:ext cx="63904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Сооружение </a:t>
            </a:r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</a:rPr>
              <a:t>детьми построек из </a:t>
            </a: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крупного и </a:t>
            </a:r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</a:rPr>
              <a:t>мелкого строительного материала.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Рассматривание </a:t>
            </a:r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</a:rPr>
              <a:t>картин на тему </a:t>
            </a: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«Мой город»</a:t>
            </a:r>
            <a:endParaRPr lang="ru-RU" sz="32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Беседы </a:t>
            </a:r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</a:rPr>
              <a:t>«Профессия строитель</a:t>
            </a: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», «Дом, улица, адрес»</a:t>
            </a:r>
            <a:endParaRPr lang="ru-RU" sz="3200" dirty="0">
              <a:solidFill>
                <a:srgbClr val="00B050"/>
              </a:solidFill>
              <a:latin typeface="Calibri" panose="020F050202020403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3200" dirty="0" smtClean="0">
                <a:solidFill>
                  <a:srgbClr val="00B050"/>
                </a:solidFill>
                <a:latin typeface="Calibri" panose="020F0502020204030204" pitchFamily="34" charset="0"/>
              </a:rPr>
              <a:t>   Аппликация </a:t>
            </a:r>
            <a:r>
              <a:rPr lang="ru-RU" sz="3200" dirty="0">
                <a:solidFill>
                  <a:srgbClr val="00B050"/>
                </a:solidFill>
                <a:latin typeface="Calibri" panose="020F0502020204030204" pitchFamily="34" charset="0"/>
              </a:rPr>
              <a:t>на тему « Мой дом»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9400" y="293746"/>
            <a:ext cx="7382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План мероприятий: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78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79" y="721003"/>
            <a:ext cx="2814057" cy="18910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6146">
            <a:off x="1348950" y="4088487"/>
            <a:ext cx="2585188" cy="226761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29399">
            <a:off x="4670691" y="4032258"/>
            <a:ext cx="2458459" cy="22678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0904">
            <a:off x="520383" y="625428"/>
            <a:ext cx="2776323" cy="208224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03958" y="2967335"/>
            <a:ext cx="8936101" cy="52322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«Мы построим  дом , будем дружно жить в нем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» </a:t>
            </a:r>
            <a:endParaRPr lang="ru-RU" sz="28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800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8228">
            <a:off x="5468113" y="1356311"/>
            <a:ext cx="3186403" cy="23898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000" y="3905963"/>
            <a:ext cx="3323861" cy="24928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2472">
            <a:off x="683568" y="1507486"/>
            <a:ext cx="2843808" cy="21328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988" y="3965750"/>
            <a:ext cx="3227851" cy="24208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525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«Вот окошко, дверь сюда»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776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</TotalTime>
  <Words>116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«Мой город и дом в котором я живу»</vt:lpstr>
      <vt:lpstr>Презентация PowerPoint</vt:lpstr>
      <vt:lpstr>Материал: -Образцы деревянных домов и фотографии домов в которых живут дети - Плоские дома из картона и многочисленные бумажные окна и двери разных форм - Конструктор деревянный цветной  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город и дом в котором я живу</dc:title>
  <dc:creator>1</dc:creator>
  <cp:lastModifiedBy>1</cp:lastModifiedBy>
  <cp:revision>9</cp:revision>
  <cp:lastPrinted>2013-11-07T14:49:51Z</cp:lastPrinted>
  <dcterms:created xsi:type="dcterms:W3CDTF">2013-11-07T13:18:56Z</dcterms:created>
  <dcterms:modified xsi:type="dcterms:W3CDTF">2013-11-07T14:51:05Z</dcterms:modified>
</cp:coreProperties>
</file>