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3"/>
  </p:notesMasterIdLst>
  <p:sldIdLst>
    <p:sldId id="256" r:id="rId2"/>
    <p:sldId id="257" r:id="rId3"/>
    <p:sldId id="268" r:id="rId4"/>
    <p:sldId id="267" r:id="rId5"/>
    <p:sldId id="271" r:id="rId6"/>
    <p:sldId id="261" r:id="rId7"/>
    <p:sldId id="262" r:id="rId8"/>
    <p:sldId id="269" r:id="rId9"/>
    <p:sldId id="270" r:id="rId10"/>
    <p:sldId id="272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718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03T11:13:35.046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AAFC8-4542-40DC-AE09-0A3D5FD6D23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D68A9-4F25-4436-94CD-76FD8D3E2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9680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8A9-4F25-4436-94CD-76FD8D3E255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8A9-4F25-4436-94CD-76FD8D3E25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165C27-204B-4B04-A796-186BD7287EC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  <p:sndAc>
      <p:stSnd loop="1"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5C27-204B-4B04-A796-186BD7287EC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5C27-204B-4B04-A796-186BD7287EC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165C27-204B-4B04-A796-186BD7287EC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165C27-204B-4B04-A796-186BD7287EC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  <p:sndAc>
      <p:stSnd loop="1"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5C27-204B-4B04-A796-186BD7287EC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5C27-204B-4B04-A796-186BD7287EC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165C27-204B-4B04-A796-186BD7287EC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5C27-204B-4B04-A796-186BD7287EC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165C27-204B-4B04-A796-186BD7287EC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  <p:sndAc>
      <p:stSnd loop="1"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165C27-204B-4B04-A796-186BD7287EC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165C27-204B-4B04-A796-186BD7287EC1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6D7273-3B21-46D6-8A61-43917ECF8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ransition spd="med">
    <p:newsflash/>
    <p:sndAc>
      <p:stSnd loop="1">
        <p:snd r:embed="rId13" name="applaus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86000" y="1071546"/>
            <a:ext cx="6572280" cy="2571768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00B050"/>
                </a:solidFill>
                <a:latin typeface="Monotype Corsiva" pitchFamily="66" charset="0"/>
              </a:rPr>
              <a:t>Состав  слова</a:t>
            </a:r>
            <a:endParaRPr lang="ru-RU" sz="80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4634468"/>
            <a:ext cx="39990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урока русского языка в 3 классе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тема: «Состав слова»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 начальных классов МОУ СОШ №1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Храмова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Е.Ю.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  <p:sndAc>
      <p:stSnd loop="1"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214422"/>
            <a:ext cx="761458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  <a:latin typeface="Monotype Corsiva" pitchFamily="66" charset="0"/>
              </a:rPr>
              <a:t>Итог урока: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Monotype Corsiva" pitchFamily="66" charset="0"/>
              </a:rPr>
              <a:t>Какова была тема урока?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Monotype Corsiva" pitchFamily="66" charset="0"/>
              </a:rPr>
              <a:t>Для чего надо знать части слова, уметь находить </a:t>
            </a:r>
          </a:p>
          <a:p>
            <a:pPr marL="514350" indent="-514350"/>
            <a:r>
              <a:rPr lang="ru-RU" sz="2800" b="1" dirty="0" smtClean="0">
                <a:latin typeface="Monotype Corsiva" pitchFamily="66" charset="0"/>
              </a:rPr>
              <a:t>        их в слове?</a:t>
            </a:r>
            <a:endParaRPr lang="en-US" sz="2800" b="1" dirty="0" smtClean="0">
              <a:latin typeface="Monotype Corsiva" pitchFamily="66" charset="0"/>
            </a:endParaRPr>
          </a:p>
          <a:p>
            <a:pPr marL="514350" indent="-514350"/>
            <a:r>
              <a:rPr lang="en-US" sz="2800" b="1" dirty="0" smtClean="0">
                <a:latin typeface="Monotype Corsiva" pitchFamily="66" charset="0"/>
              </a:rPr>
              <a:t>3</a:t>
            </a:r>
            <a:r>
              <a:rPr lang="ru-RU" sz="2800" b="1" dirty="0" smtClean="0">
                <a:latin typeface="Monotype Corsiva" pitchFamily="66" charset="0"/>
              </a:rPr>
              <a:t>.    Что запомнилось на уроке?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1428728" y="357166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71472" y="5643578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6572264" y="2071678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4929190" y="4500570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857232"/>
            <a:ext cx="67048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b="1" dirty="0" smtClean="0"/>
              <a:t> обмен, изменить, меняла</a:t>
            </a:r>
          </a:p>
          <a:p>
            <a:pPr marL="342900" indent="-342900">
              <a:buAutoNum type="arabicPeriod"/>
            </a:pPr>
            <a:endParaRPr lang="ru-RU" sz="4000" b="1" dirty="0" smtClean="0"/>
          </a:p>
          <a:p>
            <a:pPr marL="342900" indent="-342900">
              <a:buAutoNum type="arabicPeriod"/>
            </a:pPr>
            <a:r>
              <a:rPr lang="ru-RU" sz="4000" b="1" dirty="0" smtClean="0"/>
              <a:t> …е…</a:t>
            </a:r>
            <a:r>
              <a:rPr lang="ru-RU" sz="4000" b="1" dirty="0" err="1" smtClean="0"/>
              <a:t>е</a:t>
            </a:r>
            <a:endParaRPr lang="ru-RU" sz="4000" b="1" dirty="0" smtClean="0"/>
          </a:p>
          <a:p>
            <a:pPr marL="342900" indent="-342900">
              <a:buAutoNum type="arabicPeriod"/>
            </a:pPr>
            <a:endParaRPr lang="ru-RU" sz="4000" b="1" dirty="0" smtClean="0"/>
          </a:p>
          <a:p>
            <a:pPr marL="342900" indent="-342900">
              <a:buAutoNum type="arabicPeriod"/>
            </a:pPr>
            <a:r>
              <a:rPr lang="ru-RU" sz="4000" b="1" dirty="0" smtClean="0"/>
              <a:t> травка, шубка</a:t>
            </a:r>
          </a:p>
          <a:p>
            <a:pPr marL="342900" indent="-342900">
              <a:buAutoNum type="arabicPeriod"/>
            </a:pPr>
            <a:endParaRPr lang="ru-RU" sz="4000" b="1" dirty="0" smtClean="0"/>
          </a:p>
          <a:p>
            <a:pPr marL="342900" indent="-342900">
              <a:buAutoNum type="arabicPeriod"/>
            </a:pPr>
            <a:r>
              <a:rPr lang="ru-RU" sz="4000" b="1" dirty="0" smtClean="0"/>
              <a:t> -а</a:t>
            </a:r>
            <a:endParaRPr lang="ru-RU" sz="4000" b="1" dirty="0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636"/>
            <a:ext cx="8183880" cy="105156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    </a:t>
            </a:r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12" name="4-конечная звезда 11"/>
          <p:cNvSpPr/>
          <p:nvPr/>
        </p:nvSpPr>
        <p:spPr>
          <a:xfrm>
            <a:off x="6858016" y="5572140"/>
            <a:ext cx="285752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4-конечная звезда 21"/>
          <p:cNvSpPr/>
          <p:nvPr/>
        </p:nvSpPr>
        <p:spPr>
          <a:xfrm>
            <a:off x="5643570" y="4572008"/>
            <a:ext cx="357190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1071538" y="5857892"/>
            <a:ext cx="357190" cy="34289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3500430" y="2428868"/>
            <a:ext cx="500066" cy="628648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4-конечная звезда 27"/>
          <p:cNvSpPr/>
          <p:nvPr/>
        </p:nvSpPr>
        <p:spPr>
          <a:xfrm>
            <a:off x="5572132" y="2857496"/>
            <a:ext cx="500066" cy="557210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4-конечная звезда 28"/>
          <p:cNvSpPr/>
          <p:nvPr/>
        </p:nvSpPr>
        <p:spPr>
          <a:xfrm>
            <a:off x="7715272" y="714356"/>
            <a:ext cx="500066" cy="628648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1142976" y="3357562"/>
            <a:ext cx="500066" cy="485772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4-конечная звезда 30"/>
          <p:cNvSpPr/>
          <p:nvPr/>
        </p:nvSpPr>
        <p:spPr>
          <a:xfrm>
            <a:off x="7500958" y="4214818"/>
            <a:ext cx="500066" cy="557210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642910" y="928670"/>
            <a:ext cx="500066" cy="485772"/>
          </a:xfrm>
          <a:prstGeom prst="star4">
            <a:avLst>
              <a:gd name="adj" fmla="val 88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4-конечная звезда 32"/>
          <p:cNvSpPr/>
          <p:nvPr/>
        </p:nvSpPr>
        <p:spPr>
          <a:xfrm>
            <a:off x="4143372" y="428604"/>
            <a:ext cx="500066" cy="628648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4-конечная звезда 33"/>
          <p:cNvSpPr/>
          <p:nvPr/>
        </p:nvSpPr>
        <p:spPr>
          <a:xfrm>
            <a:off x="3214678" y="5000636"/>
            <a:ext cx="500066" cy="557210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71538" y="1071546"/>
            <a:ext cx="75009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«</a:t>
            </a:r>
            <a:r>
              <a:rPr lang="ru-RU" sz="3200" b="1" dirty="0" smtClean="0">
                <a:solidFill>
                  <a:srgbClr val="FF0000"/>
                </a:solidFill>
              </a:rPr>
              <a:t>Действовать!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Действовать!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             Это то, ради чего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                    мы существуем!»     </a:t>
            </a:r>
          </a:p>
          <a:p>
            <a:endParaRPr lang="ru-RU" dirty="0" smtClean="0"/>
          </a:p>
          <a:p>
            <a:r>
              <a:rPr lang="ru-RU" dirty="0" smtClean="0"/>
              <a:t>               </a:t>
            </a:r>
            <a:r>
              <a:rPr lang="ru-RU" b="1" dirty="0" smtClean="0"/>
              <a:t>                                 </a:t>
            </a:r>
          </a:p>
          <a:p>
            <a:r>
              <a:rPr lang="ru-RU" b="1" dirty="0" smtClean="0"/>
              <a:t>                                          </a:t>
            </a:r>
          </a:p>
          <a:p>
            <a:r>
              <a:rPr lang="ru-RU" b="1" dirty="0" smtClean="0"/>
              <a:t> </a:t>
            </a:r>
          </a:p>
          <a:p>
            <a:r>
              <a:rPr lang="ru-RU" b="1" dirty="0" smtClean="0"/>
              <a:t>                                                   </a:t>
            </a:r>
            <a:r>
              <a:rPr lang="ru-RU" sz="2000" b="1" dirty="0" smtClean="0"/>
              <a:t>Фихте Иоганн Готлиб.</a:t>
            </a:r>
            <a:endParaRPr lang="ru-RU" b="1" dirty="0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28868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П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Р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ИС</a:t>
            </a:r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r>
              <a:rPr lang="ru-RU" sz="3600" b="1" dirty="0" smtClean="0"/>
              <a:t>ТА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ВК</a:t>
            </a:r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r>
              <a:rPr lang="ru-RU" sz="3600" b="1" dirty="0" smtClean="0"/>
              <a:t>АС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УФ</a:t>
            </a:r>
            <a:r>
              <a:rPr lang="ru-RU" sz="3600" b="1" dirty="0" smtClean="0">
                <a:solidFill>
                  <a:srgbClr val="FF0000"/>
                </a:solidFill>
              </a:rPr>
              <a:t>Л</a:t>
            </a:r>
            <a:r>
              <a:rPr lang="ru-RU" sz="3600" b="1" dirty="0" smtClean="0"/>
              <a:t>ФИ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К</a:t>
            </a:r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r>
              <a:rPr lang="ru-RU" sz="3600" b="1" dirty="0" smtClean="0"/>
              <a:t>С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Солнце 5"/>
          <p:cNvSpPr/>
          <p:nvPr/>
        </p:nvSpPr>
        <p:spPr>
          <a:xfrm>
            <a:off x="357158" y="142852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8001024" y="5500702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5500694" y="1000108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214282" y="5643578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4071934" y="4071942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1714488"/>
            <a:ext cx="2314606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28926" y="1714488"/>
            <a:ext cx="24574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715008" y="1714488"/>
            <a:ext cx="2571768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143108" y="4000504"/>
            <a:ext cx="24574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857752" y="4000504"/>
            <a:ext cx="24574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57620" y="235743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гад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785918" y="221455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786578" y="250030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86116" y="4572008"/>
            <a:ext cx="377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00760" y="4714884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</a:t>
            </a:r>
            <a:endParaRPr lang="ru-RU" sz="3200" b="1" dirty="0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97314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5400" dirty="0" smtClean="0"/>
              <a:t>Выделить окончание</a:t>
            </a:r>
          </a:p>
          <a:p>
            <a:pPr marL="342900" indent="-342900">
              <a:buAutoNum type="arabicPeriod"/>
            </a:pPr>
            <a:r>
              <a:rPr lang="ru-RU" sz="5400" dirty="0" smtClean="0"/>
              <a:t>Выделить основу</a:t>
            </a:r>
          </a:p>
          <a:p>
            <a:pPr marL="342900" indent="-342900">
              <a:buAutoNum type="arabicPeriod"/>
            </a:pPr>
            <a:r>
              <a:rPr lang="ru-RU" sz="5400" dirty="0" smtClean="0"/>
              <a:t>Выделить корень</a:t>
            </a:r>
          </a:p>
          <a:p>
            <a:pPr marL="342900" indent="-342900">
              <a:buAutoNum type="arabicPeriod"/>
            </a:pPr>
            <a:r>
              <a:rPr lang="ru-RU" sz="5400" dirty="0" smtClean="0"/>
              <a:t>Обозначить приставку</a:t>
            </a:r>
          </a:p>
          <a:p>
            <a:pPr marL="342900" indent="-342900">
              <a:buAutoNum type="arabicPeriod"/>
            </a:pPr>
            <a:r>
              <a:rPr lang="ru-RU" sz="5400" dirty="0" smtClean="0"/>
              <a:t>Обозначить суффикс</a:t>
            </a:r>
            <a:endParaRPr lang="ru-RU" sz="5400" dirty="0"/>
          </a:p>
        </p:txBody>
      </p:sp>
      <p:sp>
        <p:nvSpPr>
          <p:cNvPr id="3" name="Солнце 2"/>
          <p:cNvSpPr/>
          <p:nvPr/>
        </p:nvSpPr>
        <p:spPr>
          <a:xfrm>
            <a:off x="285720" y="142852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амины картинки\картинки\картиночки\J0185776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2280831" y="1357298"/>
            <a:ext cx="4577185" cy="38576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71538" y="1357298"/>
            <a:ext cx="782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ищ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4857760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ишк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714356"/>
            <a:ext cx="1214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ёнок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715272" y="4725472"/>
            <a:ext cx="7858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/>
              <a:t>ок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643834" y="1298060"/>
            <a:ext cx="785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err="1" smtClean="0">
                <a:solidFill>
                  <a:prstClr val="black"/>
                </a:solidFill>
              </a:rPr>
              <a:t>ик</a:t>
            </a:r>
            <a:endParaRPr lang="ru-RU" sz="3200" b="1" dirty="0">
              <a:solidFill>
                <a:prstClr val="black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1571604" y="164305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6572264" y="1785926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/>
          <p:nvPr/>
        </p:nvCxnSpPr>
        <p:spPr>
          <a:xfrm>
            <a:off x="4429124" y="1214422"/>
            <a:ext cx="2071702" cy="8572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/>
          <p:nvPr/>
        </p:nvCxnSpPr>
        <p:spPr>
          <a:xfrm rot="16200000" flipH="1">
            <a:off x="1000100" y="2571744"/>
            <a:ext cx="2000264" cy="8572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>
            <a:off x="2428860" y="4000504"/>
            <a:ext cx="1357322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785918" y="4286256"/>
            <a:ext cx="2119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V="1">
            <a:off x="6286512" y="3429000"/>
            <a:ext cx="192882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00562" y="5715016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ят</a:t>
            </a:r>
            <a:endParaRPr lang="ru-RU" sz="3200" b="1" dirty="0"/>
          </a:p>
        </p:txBody>
      </p:sp>
      <p:cxnSp>
        <p:nvCxnSpPr>
          <p:cNvPr id="34" name="Shape 33"/>
          <p:cNvCxnSpPr>
            <a:stCxn id="32" idx="3"/>
          </p:cNvCxnSpPr>
          <p:nvPr/>
        </p:nvCxnSpPr>
        <p:spPr>
          <a:xfrm flipV="1">
            <a:off x="5124451" y="4929200"/>
            <a:ext cx="304805" cy="10782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Месяц 16"/>
          <p:cNvSpPr/>
          <p:nvPr/>
        </p:nvSpPr>
        <p:spPr>
          <a:xfrm>
            <a:off x="357158" y="214290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блако 18"/>
          <p:cNvSpPr/>
          <p:nvPr/>
        </p:nvSpPr>
        <p:spPr>
          <a:xfrm>
            <a:off x="785786" y="428604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4572000" y="142852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блако 21"/>
          <p:cNvSpPr/>
          <p:nvPr/>
        </p:nvSpPr>
        <p:spPr>
          <a:xfrm>
            <a:off x="7500958" y="357166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85794"/>
            <a:ext cx="891406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Корни     приставки     суффиксы       окончание</a:t>
            </a:r>
          </a:p>
          <a:p>
            <a:endParaRPr lang="ru-RU" dirty="0" smtClean="0"/>
          </a:p>
          <a:p>
            <a:endParaRPr lang="ru-RU" sz="2000" b="1" dirty="0" smtClean="0"/>
          </a:p>
          <a:p>
            <a:r>
              <a:rPr lang="ru-RU" sz="2400" b="1" dirty="0" err="1" smtClean="0"/>
              <a:t>груст</a:t>
            </a:r>
            <a:r>
              <a:rPr lang="ru-RU" sz="2400" b="1" dirty="0" smtClean="0"/>
              <a:t>              пере                      </a:t>
            </a:r>
            <a:r>
              <a:rPr lang="ru-RU" sz="2400" b="1" dirty="0" err="1" smtClean="0"/>
              <a:t>ушк</a:t>
            </a:r>
            <a:r>
              <a:rPr lang="ru-RU" sz="2400" b="1" dirty="0" smtClean="0"/>
              <a:t>                      нулевое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бел               </a:t>
            </a:r>
            <a:r>
              <a:rPr lang="en-US" sz="2400" b="1" dirty="0" smtClean="0"/>
              <a:t> </a:t>
            </a:r>
            <a:r>
              <a:rPr lang="ru-RU" sz="2400" b="1" dirty="0" smtClean="0"/>
              <a:t> по                          чик                       </a:t>
            </a:r>
            <a:r>
              <a:rPr lang="ru-RU" sz="2400" b="1" dirty="0" err="1" smtClean="0"/>
              <a:t>ий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лёт                 на                          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                          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ран                                               к                           </a:t>
            </a:r>
            <a:r>
              <a:rPr lang="ru-RU" sz="2400" b="1" dirty="0" err="1" smtClean="0"/>
              <a:t>ый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груз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вагон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изб</a:t>
            </a:r>
          </a:p>
        </p:txBody>
      </p:sp>
    </p:spTree>
  </p:cSld>
  <p:clrMapOvr>
    <a:masterClrMapping/>
  </p:clrMapOvr>
  <p:transition spd="med">
    <p:newsflash/>
    <p:sndAc>
      <p:stSnd loop="1"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0825" y="642918"/>
            <a:ext cx="3158667" cy="10715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Стр. 112</a:t>
            </a:r>
            <a:endParaRPr lang="ru-RU" sz="3600" dirty="0"/>
          </a:p>
        </p:txBody>
      </p:sp>
      <p:pic>
        <p:nvPicPr>
          <p:cNvPr id="1028" name="Picture 4" descr="C:\Documents and Settings\Admin\Рабочий стол\урок\Копия AN00790_.WM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screen"/>
          <a:srcRect l="3062" r="3062"/>
          <a:stretch>
            <a:fillRect/>
          </a:stretch>
        </p:blipFill>
        <p:spPr bwMode="auto">
          <a:xfrm>
            <a:off x="0" y="0"/>
            <a:ext cx="5079220" cy="5643578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215074" y="2500306"/>
            <a:ext cx="2500330" cy="2649099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B0F0"/>
                </a:solidFill>
              </a:rPr>
              <a:t>Упр. 57</a:t>
            </a:r>
            <a:endParaRPr lang="ru-RU" sz="7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3071810"/>
            <a:ext cx="5929354" cy="1821609"/>
          </a:xfrm>
        </p:spPr>
        <p:txBody>
          <a:bodyPr>
            <a:normAutofit/>
          </a:bodyPr>
          <a:lstStyle/>
          <a:p>
            <a:r>
              <a:rPr lang="ru-RU" dirty="0" smtClean="0"/>
              <a:t>Д.М., стр. 76, упр. 63,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повт</a:t>
            </a:r>
            <a:r>
              <a:rPr lang="ru-RU" dirty="0" smtClean="0"/>
              <a:t>. прав. стр. 105.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1670" y="1142984"/>
            <a:ext cx="5857916" cy="150552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B0F0"/>
                </a:solidFill>
              </a:rPr>
              <a:t>ДОМАШНЕЕ  ЗАДАНИЕ   </a:t>
            </a:r>
            <a:endParaRPr lang="ru-RU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newsflash/>
    <p:sndAc>
      <p:stSnd loop="1"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322</TotalTime>
  <Words>160</Words>
  <Application>Microsoft Office PowerPoint</Application>
  <PresentationFormat>Экран (4:3)</PresentationFormat>
  <Paragraphs>66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Состав  слова</vt:lpstr>
      <vt:lpstr>     </vt:lpstr>
      <vt:lpstr>Слайд 3</vt:lpstr>
      <vt:lpstr>Слайд 4</vt:lpstr>
      <vt:lpstr>Слайд 5</vt:lpstr>
      <vt:lpstr>Слайд 6</vt:lpstr>
      <vt:lpstr>Слайд 7</vt:lpstr>
      <vt:lpstr>Стр. 112</vt:lpstr>
      <vt:lpstr>Д.М., стр. 76, упр. 63,   повт. прав. стр. 105.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Наша дружная семья</dc:title>
  <dc:creator>Дмитрий</dc:creator>
  <cp:lastModifiedBy>евгения</cp:lastModifiedBy>
  <cp:revision>45</cp:revision>
  <dcterms:created xsi:type="dcterms:W3CDTF">2010-04-21T15:24:19Z</dcterms:created>
  <dcterms:modified xsi:type="dcterms:W3CDTF">2013-01-31T12:56:09Z</dcterms:modified>
</cp:coreProperties>
</file>