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3" r:id="rId3"/>
    <p:sldId id="284" r:id="rId4"/>
    <p:sldId id="256" r:id="rId5"/>
    <p:sldId id="257" r:id="rId6"/>
    <p:sldId id="273" r:id="rId7"/>
    <p:sldId id="281" r:id="rId8"/>
    <p:sldId id="274" r:id="rId9"/>
    <p:sldId id="275" r:id="rId10"/>
    <p:sldId id="279" r:id="rId11"/>
    <p:sldId id="276" r:id="rId12"/>
    <p:sldId id="277" r:id="rId13"/>
    <p:sldId id="278" r:id="rId14"/>
    <p:sldId id="259" r:id="rId15"/>
    <p:sldId id="260" r:id="rId16"/>
    <p:sldId id="268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9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6f5fd_879735ae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332656"/>
            <a:ext cx="5151262" cy="39486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365104"/>
            <a:ext cx="6120680" cy="4691063"/>
          </a:xfrm>
        </p:spPr>
        <p:txBody>
          <a:bodyPr>
            <a:normAutofit/>
          </a:bodyPr>
          <a:lstStyle/>
          <a:p>
            <a:pPr fontAlgn="t"/>
            <a:r>
              <a:rPr lang="ru-RU" sz="2400" b="1" i="1" dirty="0" smtClean="0"/>
              <a:t>У лукоморья дуб зеленый;</a:t>
            </a:r>
          </a:p>
          <a:p>
            <a:pPr fontAlgn="t"/>
            <a:r>
              <a:rPr lang="ru-RU" sz="2400" b="1" i="1" dirty="0" smtClean="0"/>
              <a:t>Златая цепь на дубе том:</a:t>
            </a:r>
          </a:p>
          <a:p>
            <a:pPr fontAlgn="t"/>
            <a:r>
              <a:rPr lang="ru-RU" sz="2400" b="1" i="1" dirty="0" smtClean="0"/>
              <a:t>И днем и ночью кот ученый</a:t>
            </a:r>
          </a:p>
          <a:p>
            <a:pPr fontAlgn="t"/>
            <a:r>
              <a:rPr lang="ru-RU" sz="2400" b="1" i="1" dirty="0" smtClean="0"/>
              <a:t>Всё ходит по цепи кругом;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стя\Desktop\1206704607_7bogatirey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319910" cy="3582144"/>
          </a:xfrm>
          <a:prstGeom prst="rect">
            <a:avLst/>
          </a:prstGeom>
          <a:noFill/>
        </p:spPr>
      </p:pic>
      <p:pic>
        <p:nvPicPr>
          <p:cNvPr id="3077" name="Picture 5" descr="http://www.xxlbook.ru/imgh6292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5517" y="3286124"/>
            <a:ext cx="4366963" cy="3275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стя\Desktop\88750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064224" cy="3798168"/>
          </a:xfrm>
          <a:prstGeom prst="rect">
            <a:avLst/>
          </a:prstGeom>
          <a:noFill/>
        </p:spPr>
      </p:pic>
      <p:pic>
        <p:nvPicPr>
          <p:cNvPr id="8196" name="Picture 4" descr="http://www.planetaskazok.ru/images/stories/pushkin/o_tsare_saltane/saltan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412776"/>
            <a:ext cx="3462654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стя\Desktop\a0a2799d5ffbb0c55ae6a798b08ef4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960440" cy="2970330"/>
          </a:xfrm>
          <a:prstGeom prst="rect">
            <a:avLst/>
          </a:prstGeom>
          <a:noFill/>
        </p:spPr>
      </p:pic>
      <p:pic>
        <p:nvPicPr>
          <p:cNvPr id="9218" name="Picture 2" descr="C:\Users\Настя\Desktop\cs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3960440" cy="2992332"/>
          </a:xfrm>
          <a:prstGeom prst="rect">
            <a:avLst/>
          </a:prstGeom>
          <a:noFill/>
        </p:spPr>
      </p:pic>
      <p:pic>
        <p:nvPicPr>
          <p:cNvPr id="4" name="Picture 5" descr="C:\Users\Настя\Desktop\fmt_73_24_dd1f6d28293e3c13d7692530233da0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212976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стя\Desktop\97574201_large_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96752"/>
            <a:ext cx="5688632" cy="42664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484784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Три девицы под окном</a:t>
            </a:r>
          </a:p>
          <a:p>
            <a:r>
              <a:rPr lang="ru-RU" b="1" i="1" dirty="0" smtClean="0"/>
              <a:t>Пряли поздно вечерком</a:t>
            </a:r>
          </a:p>
          <a:p>
            <a:r>
              <a:rPr lang="ru-RU" b="1" i="1" dirty="0" smtClean="0"/>
              <a:t>«Кабы я была царица, —</a:t>
            </a:r>
            <a:br>
              <a:rPr lang="ru-RU" b="1" i="1" dirty="0" smtClean="0"/>
            </a:br>
            <a:r>
              <a:rPr lang="ru-RU" b="1" i="1" dirty="0" smtClean="0"/>
              <a:t>Говорит одна девица, —</a:t>
            </a:r>
            <a:br>
              <a:rPr lang="ru-RU" b="1" i="1" dirty="0" smtClean="0"/>
            </a:br>
            <a:r>
              <a:rPr lang="ru-RU" b="1" i="1" dirty="0" smtClean="0"/>
              <a:t>То на весь крещеный мир</a:t>
            </a:r>
            <a:br>
              <a:rPr lang="ru-RU" b="1" i="1" dirty="0" smtClean="0"/>
            </a:br>
            <a:r>
              <a:rPr lang="ru-RU" b="1" i="1" dirty="0" smtClean="0"/>
              <a:t>Приготовила б я пир».</a:t>
            </a:r>
            <a:br>
              <a:rPr lang="ru-RU" b="1" i="1" dirty="0" smtClean="0"/>
            </a:br>
            <a:r>
              <a:rPr lang="ru-RU" b="1" i="1" dirty="0" smtClean="0"/>
              <a:t>«Кабы я была царица, —</a:t>
            </a:r>
            <a:br>
              <a:rPr lang="ru-RU" b="1" i="1" dirty="0" smtClean="0"/>
            </a:br>
            <a:r>
              <a:rPr lang="ru-RU" b="1" i="1" dirty="0" smtClean="0"/>
              <a:t>Говорит ее сестрица, —</a:t>
            </a:r>
            <a:br>
              <a:rPr lang="ru-RU" b="1" i="1" dirty="0" smtClean="0"/>
            </a:br>
            <a:r>
              <a:rPr lang="ru-RU" b="1" i="1" dirty="0" smtClean="0"/>
              <a:t>То на весь бы мир одна</a:t>
            </a:r>
            <a:br>
              <a:rPr lang="ru-RU" b="1" i="1" dirty="0" smtClean="0"/>
            </a:br>
            <a:r>
              <a:rPr lang="ru-RU" b="1" i="1" dirty="0" smtClean="0"/>
              <a:t>Наткала я полотна».</a:t>
            </a:r>
            <a:br>
              <a:rPr lang="ru-RU" b="1" i="1" dirty="0" smtClean="0"/>
            </a:br>
            <a:r>
              <a:rPr lang="ru-RU" b="1" i="1" dirty="0" smtClean="0"/>
              <a:t>«Кабы я была царица, —</a:t>
            </a:r>
            <a:br>
              <a:rPr lang="ru-RU" b="1" i="1" dirty="0" smtClean="0"/>
            </a:br>
            <a:r>
              <a:rPr lang="ru-RU" b="1" i="1" dirty="0" smtClean="0"/>
              <a:t>Третья молвила сестрица, —</a:t>
            </a:r>
            <a:br>
              <a:rPr lang="ru-RU" b="1" i="1" dirty="0" smtClean="0"/>
            </a:br>
            <a:r>
              <a:rPr lang="ru-RU" b="1" i="1" dirty="0" smtClean="0"/>
              <a:t>Я б для батюшки-царя</a:t>
            </a:r>
            <a:br>
              <a:rPr lang="ru-RU" b="1" i="1" dirty="0" smtClean="0"/>
            </a:br>
            <a:r>
              <a:rPr lang="ru-RU" b="1" i="1" dirty="0" smtClean="0"/>
              <a:t>Родила богатыря».</a:t>
            </a:r>
            <a:endParaRPr lang="ru-RU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4752528" cy="1162050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5" name="Содержимое 4" descr="0007-010-Bez-truda-ne-vynesh-rybku-iz-pru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536504" cy="3402378"/>
          </a:xfrm>
        </p:spPr>
      </p:pic>
      <p:pic>
        <p:nvPicPr>
          <p:cNvPr id="1026" name="Picture 2" descr="C:\Users\Настя\Desktop\1350327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89040"/>
            <a:ext cx="4752528" cy="2876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стя\Desktop\rr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4920208" cy="3690156"/>
          </a:xfrm>
          <a:prstGeom prst="rect">
            <a:avLst/>
          </a:prstGeom>
          <a:noFill/>
        </p:spPr>
      </p:pic>
      <p:pic>
        <p:nvPicPr>
          <p:cNvPr id="2051" name="Picture 3" descr="C:\Users\Настя\Desktop\2711_html_m598550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250" y="3786190"/>
            <a:ext cx="3819885" cy="2864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y-ussr.ru/diafilmy/skazki-v-stihah/skazka-o-mertvoj-carevne-i-semi-bogatyrjah-chast-2/44-skazka-o-mertvoj-carevne-i-semi-bogatyrjah-chas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6768752" cy="5076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pt4web.ru/images/73/9725/31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66398"/>
            <a:ext cx="7429552" cy="5820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73050"/>
            <a:ext cx="7829576" cy="5853113"/>
          </a:xfrm>
        </p:spPr>
        <p:txBody>
          <a:bodyPr>
            <a:normAutofit/>
          </a:bodyPr>
          <a:lstStyle/>
          <a:p>
            <a:r>
              <a:rPr lang="ru-RU" sz="9600" dirty="0" smtClean="0"/>
              <a:t> 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357166"/>
            <a:ext cx="8501122" cy="592935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643050"/>
            <a:ext cx="700092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Читать!</a:t>
            </a:r>
          </a:p>
          <a:p>
            <a:pPr algn="ctr"/>
            <a:endParaRPr lang="ru-RU" sz="9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Думать!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8858280" cy="50133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32"/>
            <a:ext cx="8786842" cy="614366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8000" dirty="0" smtClean="0"/>
          </a:p>
          <a:p>
            <a:pPr algn="ctr">
              <a:buNone/>
            </a:pPr>
            <a:r>
              <a:rPr lang="ru-RU" sz="8000" dirty="0" smtClean="0"/>
              <a:t>«</a:t>
            </a:r>
            <a:r>
              <a:rPr lang="ru-RU" sz="8000" dirty="0" smtClean="0"/>
              <a:t>Мало уметь читать, надо уметь думать!»</a:t>
            </a:r>
            <a:br>
              <a:rPr lang="ru-RU" sz="8000" dirty="0" smtClean="0"/>
            </a:br>
            <a:endParaRPr lang="ru-RU" sz="8000" dirty="0" smtClean="0"/>
          </a:p>
          <a:p>
            <a:pPr algn="ctr"/>
            <a:endParaRPr lang="ru-RU" sz="6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2071678"/>
            <a:ext cx="214314" cy="192882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3034680" cy="14351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Александр Сергеевич Пушкин </a:t>
            </a:r>
            <a:br>
              <a:rPr lang="ru-RU" sz="3200" dirty="0" smtClean="0"/>
            </a:br>
            <a:r>
              <a:rPr lang="ru-RU" sz="3200" dirty="0" smtClean="0"/>
              <a:t>(1799 – 1837)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Содержимое 4" descr="8ded59e30f9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2087" y="623094"/>
            <a:ext cx="4257675" cy="51530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5157192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Арина Родионовна </a:t>
            </a:r>
            <a:endParaRPr lang="ru-RU" sz="3200" dirty="0"/>
          </a:p>
        </p:txBody>
      </p:sp>
      <p:pic>
        <p:nvPicPr>
          <p:cNvPr id="5" name="Содержимое 4" descr="84302173_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404664"/>
            <a:ext cx="3319016" cy="4425355"/>
          </a:xfrm>
        </p:spPr>
      </p:pic>
      <p:pic>
        <p:nvPicPr>
          <p:cNvPr id="10242" name="Picture 2" descr="C:\Users\Настя\Desktop\455079_7057-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4571202" cy="34630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764704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Подруга дней моих суровых,</a:t>
            </a:r>
            <a:br>
              <a:rPr lang="ru-RU" sz="2400" b="1" i="1" dirty="0" smtClean="0"/>
            </a:br>
            <a:r>
              <a:rPr lang="ru-RU" sz="2400" b="1" i="1" dirty="0" smtClean="0"/>
              <a:t>Голубка дряхлая моя!</a:t>
            </a:r>
            <a:br>
              <a:rPr lang="ru-RU" sz="2400" b="1" i="1" dirty="0" smtClean="0"/>
            </a:br>
            <a:r>
              <a:rPr lang="ru-RU" sz="2400" b="1" i="1" dirty="0" smtClean="0"/>
              <a:t>Одна в глуши лесов сосновых</a:t>
            </a:r>
            <a:br>
              <a:rPr lang="ru-RU" sz="2400" b="1" i="1" dirty="0" smtClean="0"/>
            </a:br>
            <a:r>
              <a:rPr lang="ru-RU" sz="2400" b="1" i="1" dirty="0" smtClean="0"/>
              <a:t>Давно, давно ты ждешь меня.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276872"/>
            <a:ext cx="72866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Сказки А.С.Пушкина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Сказка ложь, да в ней намек! Добрым молодцам урок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700092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стя\Desktop\3969e5d400eb0ff84e1177a0f1857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5396458" cy="3631670"/>
          </a:xfrm>
          <a:prstGeom prst="rect">
            <a:avLst/>
          </a:prstGeom>
          <a:noFill/>
        </p:spPr>
      </p:pic>
      <p:pic>
        <p:nvPicPr>
          <p:cNvPr id="3" name="Picture 3" descr="C:\Users\Настя\Desktop\0_7d188_c62c52f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068960"/>
            <a:ext cx="5438466" cy="3604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стя\Desktop\mc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968552" cy="3754017"/>
          </a:xfrm>
          <a:prstGeom prst="rect">
            <a:avLst/>
          </a:prstGeom>
          <a:noFill/>
        </p:spPr>
      </p:pic>
      <p:pic>
        <p:nvPicPr>
          <p:cNvPr id="4099" name="Picture 3" descr="C:\Users\Настя\Desktop\mc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780928"/>
            <a:ext cx="5040560" cy="3808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41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Александр Сергеевич Пушкин  (1799 – 1837) </vt:lpstr>
      <vt:lpstr>Арина Родионовна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Цоюшко</dc:creator>
  <cp:lastModifiedBy>Admin</cp:lastModifiedBy>
  <cp:revision>17</cp:revision>
  <dcterms:created xsi:type="dcterms:W3CDTF">2013-10-31T15:21:55Z</dcterms:created>
  <dcterms:modified xsi:type="dcterms:W3CDTF">2014-04-24T19:55:54Z</dcterms:modified>
</cp:coreProperties>
</file>