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06.03.2012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azdnik.by/content/detail/8/442/50529/" TargetMode="External"/><Relationship Id="rId2" Type="http://schemas.openxmlformats.org/officeDocument/2006/relationships/hyperlink" Target="http://www.prazdnik.by/content/8/38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www.prazdnik.by/content/8/38/%22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1800199"/>
          </a:xfrm>
        </p:spPr>
        <p:txBody>
          <a:bodyPr/>
          <a:lstStyle/>
          <a:p>
            <a:r>
              <a:rPr lang="ru-RU" dirty="0" smtClean="0"/>
              <a:t>Классный час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4400" dirty="0" smtClean="0"/>
              <a:t>«Весёлый день 8 марта»</a:t>
            </a:r>
            <a:endParaRPr lang="ru-RU" sz="4400" dirty="0"/>
          </a:p>
        </p:txBody>
      </p:sp>
      <p:pic>
        <p:nvPicPr>
          <p:cNvPr id="4" name="Рисунок 3" descr="Tulip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27984" cy="6858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360040"/>
          </a:xfrm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История  возникновения  праздника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7956376" cy="5691032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Возник этот праздник как день борьбы за права женщин. </a:t>
            </a:r>
            <a:r>
              <a:rPr lang="ru-RU" dirty="0" smtClean="0">
                <a:hlinkClick r:id="rId2"/>
              </a:rPr>
              <a:t>8 марта</a:t>
            </a:r>
            <a:r>
              <a:rPr lang="ru-RU" dirty="0" smtClean="0"/>
              <a:t> 1857 года в Нью-Йорке собрались на манифестацию работницы швейных и обувных фабрик. Они требовали 10-часовой рабочий день, светлые и сухие рабочие помещения, равную с мужчинами заработную плату. Работали в то время женщины по 16 часов в сутки, получая за свой труд гроши. Мужчинам после решительных выступлений удалось добиться введения 10 часового рабочего дня. На многих предприятиях в США возникли профсоюзные организации. И вот после 8 марта 1857 года образовался еще один - впервые его членами стали женщины. В этот день во многих городах Нью-Йорка сотни женщин вышли на демонстрацию, требуя представления им избирательного права.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В 1910 году на Международной конференции женщин </a:t>
            </a:r>
            <a:endParaRPr lang="ru-RU" dirty="0" smtClean="0"/>
          </a:p>
          <a:p>
            <a:r>
              <a:rPr lang="ru-RU" dirty="0" smtClean="0"/>
              <a:t>социалисток </a:t>
            </a:r>
            <a:r>
              <a:rPr lang="ru-RU" dirty="0" smtClean="0"/>
              <a:t>в Копенгагене </a:t>
            </a:r>
            <a:r>
              <a:rPr lang="ru-RU" dirty="0" smtClean="0">
                <a:hlinkClick r:id="rId3"/>
              </a:rPr>
              <a:t>Клара Цеткин выступила</a:t>
            </a:r>
            <a:r>
              <a:rPr lang="ru-RU" dirty="0" smtClean="0"/>
              <a:t> </a:t>
            </a:r>
            <a:endParaRPr lang="ru-RU" dirty="0" smtClean="0"/>
          </a:p>
          <a:p>
            <a:r>
              <a:rPr lang="ru-RU" dirty="0" smtClean="0"/>
              <a:t>с </a:t>
            </a:r>
            <a:r>
              <a:rPr lang="ru-RU" dirty="0" smtClean="0"/>
              <a:t>предложением о праздновании Международного </a:t>
            </a:r>
            <a:endParaRPr lang="ru-RU" dirty="0" smtClean="0"/>
          </a:p>
          <a:p>
            <a:r>
              <a:rPr lang="ru-RU" dirty="0" smtClean="0"/>
              <a:t>женского </a:t>
            </a:r>
            <a:r>
              <a:rPr lang="ru-RU" dirty="0" smtClean="0"/>
              <a:t>дня 8 марта, которое прозвучало, как </a:t>
            </a:r>
            <a:endParaRPr lang="ru-RU" dirty="0" smtClean="0"/>
          </a:p>
          <a:p>
            <a:r>
              <a:rPr lang="ru-RU" dirty="0" smtClean="0"/>
              <a:t>призыв </a:t>
            </a:r>
            <a:r>
              <a:rPr lang="ru-RU" dirty="0" smtClean="0"/>
              <a:t>ко всем женщинам мира включиться в борьбу за равноправие. Откликаясь на этот призыв, женщины многих стран включаются в борьбу против нищеты, за право на труд, уважение своего достоинства, за </a:t>
            </a:r>
            <a:r>
              <a:rPr lang="ru-RU" dirty="0" smtClean="0"/>
              <a:t>мир.</a:t>
            </a:r>
            <a:r>
              <a:rPr lang="ru-RU" dirty="0" smtClean="0">
                <a:hlinkClick r:id="rId4"/>
              </a:rPr>
              <a:t> Международный женский день 8 марта</a:t>
            </a:r>
            <a:r>
              <a:rPr lang="ru-RU" dirty="0" smtClean="0"/>
              <a:t> с первых лет Советской власти стал государственным праздником. С 1965 года этот день стал не рабочим. </a:t>
            </a:r>
            <a:endParaRPr lang="ru-RU" dirty="0"/>
          </a:p>
        </p:txBody>
      </p:sp>
      <p:pic>
        <p:nvPicPr>
          <p:cNvPr id="4" name="Рисунок 3" descr="http://www.prazdnik.by/img/holidays/allloved/8march/history/8march1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284984"/>
            <a:ext cx="1728192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Женщины России.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692695"/>
            <a:ext cx="8229600" cy="6165305"/>
          </a:xfrm>
        </p:spPr>
        <p:txBody>
          <a:bodyPr/>
          <a:lstStyle/>
          <a:p>
            <a:pPr>
              <a:buNone/>
            </a:pPr>
            <a:r>
              <a:rPr lang="ru-RU" sz="2000" b="1" i="1" dirty="0" smtClean="0"/>
              <a:t>Женщины – задумчивость России.</a:t>
            </a:r>
          </a:p>
          <a:p>
            <a:pPr>
              <a:buNone/>
            </a:pPr>
            <a:r>
              <a:rPr lang="ru-RU" sz="2000" b="1" i="1" dirty="0" smtClean="0"/>
              <a:t>Отчего вы нежные такие?</a:t>
            </a:r>
          </a:p>
          <a:p>
            <a:pPr>
              <a:buNone/>
            </a:pPr>
            <a:r>
              <a:rPr lang="ru-RU" sz="2000" b="1" i="1" dirty="0" smtClean="0"/>
              <a:t>Разве  не среди снегов росли вы,</a:t>
            </a:r>
          </a:p>
          <a:p>
            <a:pPr>
              <a:buNone/>
            </a:pPr>
            <a:r>
              <a:rPr lang="ru-RU" sz="2000" b="1" i="1" dirty="0" smtClean="0"/>
              <a:t>Разве на реке нежны розливы?</a:t>
            </a:r>
          </a:p>
          <a:p>
            <a:pPr>
              <a:buNone/>
            </a:pPr>
            <a:r>
              <a:rPr lang="ru-RU" sz="2000" b="1" i="1" dirty="0" smtClean="0"/>
              <a:t>Иль не били вас ветра тугие?</a:t>
            </a:r>
          </a:p>
          <a:p>
            <a:pPr>
              <a:buNone/>
            </a:pPr>
            <a:r>
              <a:rPr lang="ru-RU" sz="2000" b="1" i="1" dirty="0" smtClean="0"/>
              <a:t>Отчего вы нежные такие?</a:t>
            </a:r>
          </a:p>
          <a:p>
            <a:pPr>
              <a:buNone/>
            </a:pPr>
            <a:r>
              <a:rPr lang="ru-RU" sz="2000" b="1" i="1" dirty="0" smtClean="0"/>
              <a:t>Разве вам не в тягость будни быта?</a:t>
            </a:r>
          </a:p>
          <a:p>
            <a:pPr>
              <a:buNone/>
            </a:pPr>
            <a:r>
              <a:rPr lang="ru-RU" sz="2000" b="1" i="1" dirty="0" smtClean="0"/>
              <a:t>Или воины вам позабыты?</a:t>
            </a:r>
          </a:p>
          <a:p>
            <a:pPr>
              <a:buNone/>
            </a:pPr>
            <a:r>
              <a:rPr lang="ru-RU" sz="2000" b="1" i="1" dirty="0" smtClean="0"/>
              <a:t>Иль без вас в полях колосья зреют.</a:t>
            </a:r>
          </a:p>
          <a:p>
            <a:pPr>
              <a:buNone/>
            </a:pPr>
            <a:r>
              <a:rPr lang="ru-RU" sz="2000" b="1" i="1" dirty="0" smtClean="0"/>
              <a:t>Иль мужчины вас беречь умеют?</a:t>
            </a:r>
          </a:p>
          <a:p>
            <a:pPr>
              <a:buNone/>
            </a:pPr>
            <a:r>
              <a:rPr lang="ru-RU" sz="2000" b="1" i="1" dirty="0" smtClean="0"/>
              <a:t>Женщины Алёны, да Татьяны,</a:t>
            </a:r>
          </a:p>
          <a:p>
            <a:pPr>
              <a:buNone/>
            </a:pPr>
            <a:r>
              <a:rPr lang="ru-RU" sz="2000" b="1" i="1" dirty="0" smtClean="0"/>
              <a:t>Очи ваши тёмные туманы,</a:t>
            </a:r>
          </a:p>
          <a:p>
            <a:pPr>
              <a:buNone/>
            </a:pPr>
            <a:r>
              <a:rPr lang="ru-RU" sz="2000" b="1" i="1" dirty="0" smtClean="0"/>
              <a:t>Льются ваши волосы лучами,</a:t>
            </a:r>
          </a:p>
          <a:p>
            <a:pPr>
              <a:buNone/>
            </a:pPr>
            <a:r>
              <a:rPr lang="ru-RU" sz="2000" b="1" i="1" dirty="0" smtClean="0"/>
              <a:t>Вёсны остаются за плечами,</a:t>
            </a:r>
          </a:p>
          <a:p>
            <a:pPr>
              <a:buNone/>
            </a:pPr>
            <a:r>
              <a:rPr lang="ru-RU" sz="2000" b="1" i="1" dirty="0" smtClean="0"/>
              <a:t>Женщины – задумчивость России,</a:t>
            </a:r>
          </a:p>
          <a:p>
            <a:pPr>
              <a:buNone/>
            </a:pPr>
            <a:r>
              <a:rPr lang="ru-RU" sz="2000" b="1" i="1" dirty="0" smtClean="0"/>
              <a:t>Отчего вы сильные такие?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2050" name="Picture 2" descr="C:\Program Files\Microsoft Office\MEDIA\CAGCAT10\j019538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0"/>
            <a:ext cx="2952328" cy="2420888"/>
          </a:xfrm>
          <a:prstGeom prst="rect">
            <a:avLst/>
          </a:prstGeom>
          <a:noFill/>
        </p:spPr>
      </p:pic>
      <p:pic>
        <p:nvPicPr>
          <p:cNvPr id="2051" name="Picture 3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2996952"/>
            <a:ext cx="2952327" cy="34563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57606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Слушай внимательно и отвечай</a:t>
            </a:r>
            <a:endParaRPr lang="ru-RU" sz="2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764704"/>
            <a:ext cx="8435280" cy="5361459"/>
          </a:xfrm>
        </p:spPr>
        <p:txBody>
          <a:bodyPr>
            <a:normAutofit fontScale="92500" lnSpcReduction="10000"/>
          </a:bodyPr>
          <a:lstStyle/>
          <a:p>
            <a:r>
              <a:rPr lang="ru-RU" sz="2800" i="1" dirty="0" smtClean="0"/>
              <a:t>Какая река носит женское имя?</a:t>
            </a:r>
          </a:p>
          <a:p>
            <a:r>
              <a:rPr lang="ru-RU" sz="2800" i="1" dirty="0" smtClean="0"/>
              <a:t>Назовите имя первой женщины дегустатора.</a:t>
            </a:r>
          </a:p>
          <a:p>
            <a:r>
              <a:rPr lang="ru-RU" sz="2800" i="1" dirty="0" smtClean="0"/>
              <a:t>Назовите цветок влюблённых.</a:t>
            </a:r>
          </a:p>
          <a:p>
            <a:r>
              <a:rPr lang="ru-RU" sz="2800" i="1" dirty="0" smtClean="0"/>
              <a:t>У какой сказочной героини были голубые волосы?</a:t>
            </a:r>
          </a:p>
          <a:p>
            <a:r>
              <a:rPr lang="ru-RU" sz="2800" i="1" dirty="0" smtClean="0"/>
              <a:t>Как называют женщину, которая умеет шить, вязать, вышивать?</a:t>
            </a:r>
          </a:p>
          <a:p>
            <a:r>
              <a:rPr lang="ru-RU" sz="2800" i="1" dirty="0" smtClean="0"/>
              <a:t>Какая из планет солнечной системы носит женское имя</a:t>
            </a:r>
          </a:p>
          <a:p>
            <a:r>
              <a:rPr lang="ru-RU" sz="2800" i="1" dirty="0" smtClean="0"/>
              <a:t>Какая героиня детской  книги попала в страну чудес?</a:t>
            </a:r>
          </a:p>
          <a:p>
            <a:r>
              <a:rPr lang="ru-RU" sz="2800" i="1" dirty="0" smtClean="0"/>
              <a:t>Ближайший спутник Земли.</a:t>
            </a:r>
          </a:p>
          <a:p>
            <a:r>
              <a:rPr lang="ru-RU" sz="2800" i="1" dirty="0" smtClean="0"/>
              <a:t>Как зовут женщину, которую мы любим больше всего?</a:t>
            </a:r>
          </a:p>
          <a:p>
            <a:endParaRPr lang="ru-RU" sz="2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Какими качествами должна обладать современная девочка?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/>
              <a:t>Доброта, красота, ворчливость, интеллигентность, коммуникабельность, </a:t>
            </a:r>
          </a:p>
          <a:p>
            <a:pPr>
              <a:buNone/>
            </a:pPr>
            <a:r>
              <a:rPr lang="ru-RU" i="1" dirty="0" smtClean="0"/>
              <a:t>чувство юмора, любознательность, находчивость, трусливость,  степенность, серьёзность, гордость, открытость, простота, смекалка, лидерские качества, хитрость, глупость, лень, трудолюбие, фантазия.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7239000" cy="5040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Тест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8028384" cy="5403000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Любите ли кушанья с острыми приправами? Д -3,Н-2</a:t>
            </a:r>
          </a:p>
          <a:p>
            <a:r>
              <a:rPr lang="ru-RU" sz="2400" dirty="0" smtClean="0"/>
              <a:t>Хорошо ли вы себя чувствуете в компании? Д -2,Н-1</a:t>
            </a:r>
          </a:p>
          <a:p>
            <a:r>
              <a:rPr lang="ru-RU" sz="2400" dirty="0" smtClean="0"/>
              <a:t>Возникает ли у вас иногда желание подпрыгнуть до потолка от радости? Д -4,Н-2</a:t>
            </a:r>
          </a:p>
          <a:p>
            <a:r>
              <a:rPr lang="ru-RU" sz="2400" dirty="0" smtClean="0"/>
              <a:t>Умеете  ли вы принимать гостей? Д-3,Н-2</a:t>
            </a:r>
          </a:p>
          <a:p>
            <a:r>
              <a:rPr lang="ru-RU" sz="2400" dirty="0" smtClean="0"/>
              <a:t>Часто ли у вас бывают головные боли? Д-1,Н-2</a:t>
            </a:r>
          </a:p>
          <a:p>
            <a:r>
              <a:rPr lang="ru-RU" sz="2400" dirty="0" smtClean="0"/>
              <a:t>Забываете ли вы хоть иногда чистить зубы? Д-4, Н-1</a:t>
            </a:r>
          </a:p>
          <a:p>
            <a:r>
              <a:rPr lang="ru-RU" sz="2400" dirty="0" smtClean="0"/>
              <a:t>Занимаетесь ли вы зарядкой? Д-3,Н-1</a:t>
            </a:r>
          </a:p>
          <a:p>
            <a:r>
              <a:rPr lang="ru-RU" sz="2400" dirty="0" smtClean="0"/>
              <a:t>Всегда ли вы носите одну и ту же причёску? Д-3,Н-1</a:t>
            </a:r>
          </a:p>
          <a:p>
            <a:r>
              <a:rPr lang="ru-RU" sz="2400" dirty="0" smtClean="0"/>
              <a:t>Любите ли вы разгадывать кроссворды? Д-1,Н-4</a:t>
            </a:r>
          </a:p>
          <a:p>
            <a:r>
              <a:rPr lang="ru-RU" sz="2400" dirty="0" smtClean="0"/>
              <a:t>Любите ли вы работать в тишине, в спокойной обстановке? Д-4,Н-1</a:t>
            </a:r>
          </a:p>
          <a:p>
            <a:endParaRPr lang="ru-RU" sz="2400" dirty="0" smtClean="0"/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44466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мама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7239000" cy="5547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i="1" dirty="0" smtClean="0"/>
              <a:t>Никто не знает всё как мать.</a:t>
            </a:r>
          </a:p>
          <a:p>
            <a:pPr>
              <a:buNone/>
            </a:pPr>
            <a:r>
              <a:rPr lang="ru-RU" sz="3200" i="1" dirty="0" smtClean="0"/>
              <a:t>Никто как мать не понимает.</a:t>
            </a:r>
          </a:p>
          <a:p>
            <a:pPr>
              <a:buNone/>
            </a:pPr>
            <a:r>
              <a:rPr lang="ru-RU" sz="3200" i="1" dirty="0" smtClean="0"/>
              <a:t>Никто не может так ласкать,</a:t>
            </a:r>
          </a:p>
          <a:p>
            <a:pPr>
              <a:buNone/>
            </a:pPr>
            <a:r>
              <a:rPr lang="ru-RU" sz="3200" i="1" dirty="0" smtClean="0"/>
              <a:t>Никто как мать не сострадает.</a:t>
            </a:r>
          </a:p>
          <a:p>
            <a:pPr>
              <a:buNone/>
            </a:pPr>
            <a:r>
              <a:rPr lang="ru-RU" sz="3200" i="1" dirty="0" smtClean="0"/>
              <a:t>Никто как мать не может дать.</a:t>
            </a:r>
          </a:p>
          <a:p>
            <a:pPr>
              <a:buNone/>
            </a:pPr>
            <a:r>
              <a:rPr lang="ru-RU" sz="3200" i="1" dirty="0" smtClean="0"/>
              <a:t>Никто как мать прощать не может.</a:t>
            </a:r>
          </a:p>
          <a:p>
            <a:pPr>
              <a:buNone/>
            </a:pPr>
            <a:r>
              <a:rPr lang="ru-RU" sz="3200" i="1" dirty="0" smtClean="0"/>
              <a:t>И так любить и ожидать</a:t>
            </a:r>
          </a:p>
          <a:p>
            <a:pPr>
              <a:buNone/>
            </a:pPr>
            <a:r>
              <a:rPr lang="ru-RU" sz="3200" i="1" dirty="0" smtClean="0"/>
              <a:t>Никто как мать не может.</a:t>
            </a:r>
            <a:endParaRPr lang="ru-RU" sz="3200" i="1" dirty="0"/>
          </a:p>
        </p:txBody>
      </p:sp>
      <p:pic>
        <p:nvPicPr>
          <p:cNvPr id="1026" name="Picture 2" descr="C:\Program Files\Microsoft Office\MEDIA\CAGCAT10\j0216724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3933056"/>
            <a:ext cx="2520280" cy="2736304"/>
          </a:xfrm>
          <a:prstGeom prst="rect">
            <a:avLst/>
          </a:prstGeom>
          <a:noFill/>
        </p:spPr>
      </p:pic>
      <p:pic>
        <p:nvPicPr>
          <p:cNvPr id="1027" name="Picture 3" descr="C:\Program Files\Microsoft Office\MEDIA\CAGCAT10\j018634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260648"/>
            <a:ext cx="1584176" cy="20162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70</TotalTime>
  <Words>497</Words>
  <Application>Microsoft Office PowerPoint</Application>
  <PresentationFormat>Экран (4:3)</PresentationFormat>
  <Paragraphs>62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Изящная</vt:lpstr>
      <vt:lpstr>Классный час</vt:lpstr>
      <vt:lpstr>История  возникновения  праздника</vt:lpstr>
      <vt:lpstr>Женщины России.</vt:lpstr>
      <vt:lpstr>Слушай внимательно и отвечай</vt:lpstr>
      <vt:lpstr>Какими качествами должна обладать современная девочка?</vt:lpstr>
      <vt:lpstr>Тест</vt:lpstr>
      <vt:lpstr>мама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</dc:title>
  <dc:creator>user</dc:creator>
  <cp:lastModifiedBy>user</cp:lastModifiedBy>
  <cp:revision>10</cp:revision>
  <dcterms:created xsi:type="dcterms:W3CDTF">2012-03-05T05:27:16Z</dcterms:created>
  <dcterms:modified xsi:type="dcterms:W3CDTF">2012-03-06T12:44:12Z</dcterms:modified>
</cp:coreProperties>
</file>