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2" r:id="rId4"/>
    <p:sldId id="263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9C043-B5FF-495B-9654-C5EF45ABDEB6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01C83-A8A0-433E-A361-B40B6CD1E5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D585E-AEB0-4FD3-B98E-8A938AC522F2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3AF17-ED79-4419-817C-BF3664F9FA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E7753-6AD0-4EBB-B6FF-5BD0BF7D48F4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59EAC-3034-4DFF-B5A2-A7D5D558A8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79161-946D-4FA0-8F9B-737CCFF4AC20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23A25-D45F-4BC6-8D21-A78C406980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FCD5-1FD2-44D2-B8A6-B24E7238D55C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2C618-8BF9-4804-BE30-5C1E52BE35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90551-54FA-45FA-9E44-C7BD6DCAE1F0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FE531-C969-4EC5-A02A-24A73F8FCF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805CF-247A-4F74-973A-0525390E57F1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E94B4-9CBA-4A60-97F3-8038C936F0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B97DB-E76D-4F2C-991E-34E87264B83D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56161-B064-45CF-ADBF-00860E0CB2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D2E8C-DB2D-4D78-BC5A-4D8014BA2A34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7360F-D351-42DB-B8AF-0DEB6BD1C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C7955-FC34-4D70-B0F9-0981DC374553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D1A2A-B2F5-4F1C-BD79-BA6DCB8638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8333D-2D80-40C1-B12F-F2FD350D8E7D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91FA4-543F-49EE-BFB9-1A2B47FE52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972099-F05A-4BB1-8CA3-0A6F44E43E88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9255AA-50B4-4420-B35D-929F20EF9E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05" r:id="rId5"/>
    <p:sldLayoutId id="2147483704" r:id="rId6"/>
    <p:sldLayoutId id="2147483703" r:id="rId7"/>
    <p:sldLayoutId id="2147483702" r:id="rId8"/>
    <p:sldLayoutId id="2147483710" r:id="rId9"/>
    <p:sldLayoutId id="2147483701" r:id="rId10"/>
    <p:sldLayoutId id="214748370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45720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3315" name="WordArt 4"/>
          <p:cNvSpPr>
            <a:spLocks noChangeArrowheads="1" noChangeShapeType="1" noTextEdit="1"/>
          </p:cNvSpPr>
          <p:nvPr/>
        </p:nvSpPr>
        <p:spPr bwMode="auto">
          <a:xfrm>
            <a:off x="428625" y="723900"/>
            <a:ext cx="7715250" cy="35623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история  курения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084888" y="4811713"/>
            <a:ext cx="266541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>Работу выполнила </a:t>
            </a:r>
          </a:p>
          <a:p>
            <a:r>
              <a:rPr lang="ru-RU"/>
              <a:t>Ученица 6 а класса</a:t>
            </a:r>
          </a:p>
          <a:p>
            <a:r>
              <a:rPr lang="ru-RU"/>
              <a:t>Семченкова Екатерина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133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14338" name="Picture 1" descr="click?url=http%3A%2F%2Fww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000250"/>
            <a:ext cx="2884487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14340" name="Picture 3" descr="click?url=http%3A%2F%2Fww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13" y="2000250"/>
            <a:ext cx="5500687" cy="322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 descr="C:\Documents and Settings\Admin\Рабочий стол\табак\1862868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500063"/>
            <a:ext cx="3429000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 descr="C:\Documents and Settings\Admin\Рабочий стол\табак\3298138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0" y="2643188"/>
            <a:ext cx="3614738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000500" y="1000125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i="1">
                <a:latin typeface="Constantia" pitchFamily="18" charset="0"/>
              </a:rPr>
              <a:t>К концу 16 века  табак распространился по всей Европе.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2875" y="3286125"/>
            <a:ext cx="43211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i="1">
                <a:latin typeface="Constantia" pitchFamily="18" charset="0"/>
              </a:rPr>
              <a:t>В 1585 году табак был завезен</a:t>
            </a:r>
          </a:p>
          <a:p>
            <a:pPr algn="ctr"/>
            <a:r>
              <a:rPr lang="ru-RU" sz="2400" i="1">
                <a:latin typeface="Constantia" pitchFamily="18" charset="0"/>
              </a:rPr>
              <a:t> в Россию</a:t>
            </a:r>
            <a:r>
              <a:rPr lang="ru-RU" i="1">
                <a:latin typeface="Constantia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Admin\Рабочий стол\табак\je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357188"/>
            <a:ext cx="3525838" cy="451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85750" y="4857750"/>
            <a:ext cx="3714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Constantia" pitchFamily="18" charset="0"/>
              </a:rPr>
              <a:t>1559 г Жан Нико</a:t>
            </a:r>
          </a:p>
          <a:p>
            <a:pPr algn="ctr"/>
            <a:r>
              <a:rPr lang="ru-RU" sz="2400">
                <a:latin typeface="Constantia" pitchFamily="18" charset="0"/>
              </a:rPr>
              <a:t>французский посол Португалии</a:t>
            </a:r>
            <a:r>
              <a:rPr lang="ru-RU">
                <a:latin typeface="Constantia" pitchFamily="18" charset="0"/>
              </a:rPr>
              <a:t> 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5214938" y="4929188"/>
            <a:ext cx="33147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onstantia" pitchFamily="18" charset="0"/>
              </a:rPr>
              <a:t>Французская королева</a:t>
            </a:r>
          </a:p>
          <a:p>
            <a:r>
              <a:rPr lang="ru-RU" sz="2400">
                <a:latin typeface="Constantia" pitchFamily="18" charset="0"/>
              </a:rPr>
              <a:t> Екатерина Медичи </a:t>
            </a:r>
          </a:p>
        </p:txBody>
      </p:sp>
      <p:pic>
        <p:nvPicPr>
          <p:cNvPr id="14339" name="Picture 3" descr="C:\Documents and Settings\Admin\Рабочий стол\табак\j577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0" y="357188"/>
            <a:ext cx="3309938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16386" name="Picture 1" descr="click?url=http%3A%2F%2Fww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2214563"/>
            <a:ext cx="4071937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17412" name="Picture 3" descr="2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25" y="3714750"/>
            <a:ext cx="2643188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WordArt 1"/>
          <p:cNvSpPr>
            <a:spLocks noChangeArrowheads="1" noChangeShapeType="1" noTextEdit="1"/>
          </p:cNvSpPr>
          <p:nvPr/>
        </p:nvSpPr>
        <p:spPr bwMode="auto">
          <a:xfrm>
            <a:off x="1085850" y="733425"/>
            <a:ext cx="6915150" cy="44815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спасибо  за  внимание!</a:t>
            </a:r>
          </a:p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будьте  здоровы!!!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</TotalTime>
  <Words>36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Constantia</vt:lpstr>
      <vt:lpstr>Wingdings 2</vt:lpstr>
      <vt:lpstr>Поток</vt:lpstr>
      <vt:lpstr>Поток</vt:lpstr>
      <vt:lpstr>Поток</vt:lpstr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Admin</dc:creator>
  <cp:lastModifiedBy>*****</cp:lastModifiedBy>
  <cp:revision>8</cp:revision>
  <dcterms:created xsi:type="dcterms:W3CDTF">2012-01-13T15:04:54Z</dcterms:created>
  <dcterms:modified xsi:type="dcterms:W3CDTF">2012-01-15T19:05:58Z</dcterms:modified>
</cp:coreProperties>
</file>