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0" r:id="rId4"/>
    <p:sldId id="269" r:id="rId5"/>
    <p:sldId id="258" r:id="rId6"/>
    <p:sldId id="265" r:id="rId7"/>
    <p:sldId id="271" r:id="rId8"/>
    <p:sldId id="272" r:id="rId9"/>
    <p:sldId id="263" r:id="rId10"/>
    <p:sldId id="262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4" autoAdjust="0"/>
    <p:restoredTop sz="94722" autoAdjust="0"/>
  </p:normalViewPr>
  <p:slideViewPr>
    <p:cSldViewPr>
      <p:cViewPr varScale="1">
        <p:scale>
          <a:sx n="82" d="100"/>
          <a:sy n="82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8575-5684-4F8D-B5C1-2600F2791C7B}" type="datetimeFigureOut">
              <a:rPr lang="ru-RU" smtClean="0"/>
              <a:pPr/>
              <a:t>13.07.2010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D246-0AA1-4856-A238-A4EEB39B8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01122" cy="5929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Почему идет дождь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дует ветер?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BDEB6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35004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31BF7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2857520" cy="39290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5929FE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286124"/>
            <a:ext cx="3071802" cy="35718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3"/>
            <a:ext cx="8286808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14366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78618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78618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214282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-Все звёзды – это огромные пылающие 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шары</a:t>
            </a:r>
          </a:p>
          <a:p>
            <a:pPr>
              <a:buFontTx/>
              <a:buChar char="-"/>
            </a:pPr>
            <a:r>
              <a:rPr lang="ru-RU" sz="3600" b="1" dirty="0" smtClean="0"/>
              <a:t>Ближайшая к Земле звезда - 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Солнце</a:t>
            </a:r>
          </a:p>
          <a:p>
            <a:pPr>
              <a:buFontTx/>
              <a:buChar char="-"/>
            </a:pPr>
            <a:r>
              <a:rPr lang="ru-RU" sz="3600" b="1" dirty="0" smtClean="0"/>
              <a:t>- Звёзды кажутся нам маленькими светящимися точками, потому что 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находятся далеко от Земли</a:t>
            </a:r>
          </a:p>
          <a:p>
            <a:pPr>
              <a:buFontTx/>
              <a:buChar char="-"/>
            </a:pPr>
            <a:r>
              <a:rPr lang="ru-RU" sz="3600" b="1" dirty="0" smtClean="0"/>
              <a:t>Все звёзды отличаются по … и по …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размеру и цвету</a:t>
            </a:r>
          </a:p>
          <a:p>
            <a:pPr>
              <a:buFontTx/>
              <a:buChar char="-"/>
            </a:pPr>
            <a:r>
              <a:rPr lang="ru-RU" sz="3600" b="1" dirty="0" smtClean="0"/>
              <a:t>-Звёзд на небе очень много и люди объединили их в ….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созвездия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-Луна – естественный спутник …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Земли</a:t>
            </a:r>
          </a:p>
          <a:p>
            <a:pPr>
              <a:buFontTx/>
              <a:buChar char="-"/>
            </a:pPr>
            <a:r>
              <a:rPr lang="ru-RU" sz="3200" b="1" dirty="0" smtClean="0"/>
              <a:t>Она движется вокруг …. и обходит её кругом один раз в месяц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Земли</a:t>
            </a:r>
          </a:p>
          <a:p>
            <a:r>
              <a:rPr lang="ru-RU" sz="3200" b="1" dirty="0" smtClean="0"/>
              <a:t>-Луна в несколько раз ….Земли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меньше </a:t>
            </a:r>
          </a:p>
          <a:p>
            <a:pPr>
              <a:buFontTx/>
              <a:buChar char="-"/>
            </a:pPr>
            <a:r>
              <a:rPr lang="ru-RU" sz="3200" b="1" dirty="0" smtClean="0"/>
              <a:t>-Луна сама ….. света. Она отражает свет …..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не даёт света,  отражает свет солнца</a:t>
            </a:r>
          </a:p>
          <a:p>
            <a:pPr>
              <a:buFontTx/>
              <a:buChar char="-"/>
            </a:pPr>
            <a:r>
              <a:rPr lang="ru-RU" sz="3200" b="1" dirty="0" smtClean="0"/>
              <a:t>- На Луне нет …., поэтому на ней …   люди.</a:t>
            </a:r>
            <a:r>
              <a:rPr lang="ru-RU" sz="3200" b="1" dirty="0" smtClean="0">
                <a:solidFill>
                  <a:srgbClr val="FF0000"/>
                </a:solidFill>
              </a:rPr>
              <a:t> Воздуха,  не живут</a:t>
            </a:r>
            <a:endParaRPr lang="ru-RU" sz="3200" b="1" dirty="0" smtClean="0"/>
          </a:p>
          <a:p>
            <a:pPr>
              <a:buFontTx/>
              <a:buChar char="-"/>
            </a:pPr>
            <a:r>
              <a:rPr lang="ru-RU" sz="3200" b="1" dirty="0" smtClean="0"/>
              <a:t>-А ещё на Луне нет …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130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Bill Gates</dc:creator>
  <cp:lastModifiedBy>Bill Gates</cp:lastModifiedBy>
  <cp:revision>50</cp:revision>
  <dcterms:created xsi:type="dcterms:W3CDTF">2009-11-10T09:40:23Z</dcterms:created>
  <dcterms:modified xsi:type="dcterms:W3CDTF">2010-07-13T05:13:30Z</dcterms:modified>
</cp:coreProperties>
</file>