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E774-A63C-4C12-921B-00C79ED2D803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5DCF-5EB9-4604-91C5-8D07C763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5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E774-A63C-4C12-921B-00C79ED2D803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5DCF-5EB9-4604-91C5-8D07C763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515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E774-A63C-4C12-921B-00C79ED2D803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5DCF-5EB9-4604-91C5-8D07C763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22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E774-A63C-4C12-921B-00C79ED2D803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5DCF-5EB9-4604-91C5-8D07C763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97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E774-A63C-4C12-921B-00C79ED2D803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5DCF-5EB9-4604-91C5-8D07C763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66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E774-A63C-4C12-921B-00C79ED2D803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5DCF-5EB9-4604-91C5-8D07C763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20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E774-A63C-4C12-921B-00C79ED2D803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5DCF-5EB9-4604-91C5-8D07C763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02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E774-A63C-4C12-921B-00C79ED2D803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5DCF-5EB9-4604-91C5-8D07C763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07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E774-A63C-4C12-921B-00C79ED2D803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5DCF-5EB9-4604-91C5-8D07C763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47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E774-A63C-4C12-921B-00C79ED2D803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5DCF-5EB9-4604-91C5-8D07C763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4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EE774-A63C-4C12-921B-00C79ED2D803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B5DCF-5EB9-4604-91C5-8D07C763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00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EE774-A63C-4C12-921B-00C79ED2D803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B5DCF-5EB9-4604-91C5-8D07C763C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95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Фон для презентация нежный - скачать акт, лист, бланк. Светлые фоны для фотошопа - Рамки для фотошоп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82971"/>
            <a:ext cx="9144000" cy="133750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работы с одаренными детьми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99279" y="3810000"/>
            <a:ext cx="5915696" cy="1471411"/>
          </a:xfrm>
        </p:spPr>
        <p:txBody>
          <a:bodyPr/>
          <a:lstStyle/>
          <a:p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Султрекова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Галина Павловна, </a:t>
            </a:r>
          </a:p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МБОУ «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Бутрахтинская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Москва, район Вешняки's Journ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87" y="3989424"/>
            <a:ext cx="3692436" cy="246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36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Фон для презентация нежный - скачать акт, лист, бланк. Светлые фоны для фотошопа - Рамки для фотошоп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7591"/>
            <a:ext cx="10515600" cy="3596381"/>
          </a:xfrm>
        </p:spPr>
        <p:txBody>
          <a:bodyPr/>
          <a:lstStyle/>
          <a:p>
            <a:pPr marL="0" indent="0" algn="just">
              <a:buNone/>
            </a:pP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существует сколько-нибудь достоверных тестов на одаренность, кроме тех, которые проявляются в результате активного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участия 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бы в самой маленькой поисковой исследовательской работе.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А.Н.Колмогоров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2054" name="Picture 6" descr="Методические документы для обеспечения образовательного процесс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100" y="4300405"/>
            <a:ext cx="3502024" cy="275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84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Фон для презентация нежный - скачать акт, лист, бланк. Светлые фоны для фотошопа - Рамки для фотошоп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137" y="550298"/>
            <a:ext cx="10515600" cy="1128824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158" y="1679122"/>
            <a:ext cx="10207579" cy="199135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выявления, поддержки одаренных детей, их оптимального развития,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Современный ребенок какой он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912" y="3810000"/>
            <a:ext cx="573405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57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Фон для презентация нежный - скачать акт, лист, бланк. Светлые фоны для фотошопа - Рамки для фотошоп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реализацию принципа личностно-ориентированного подхода к обучению и воспитанию учащихся с повышенным уровнем обучаемости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возможность творческой самореализации в различных видах деятельности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систему работы с одаренными детьми.</a:t>
            </a:r>
          </a:p>
          <a:p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36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Фон для презентация нежный - скачать акт, лист, бланк. Светлые фоны для фотошопа - Рамки для фотошоп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114799" y="2698124"/>
            <a:ext cx="3258355" cy="198334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ормы организации работы с одаренными детьми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427935" y="486769"/>
            <a:ext cx="2238118" cy="170763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акульта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тивы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513902" y="5467460"/>
            <a:ext cx="2114718" cy="150407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пец. курсы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54440" y="4161269"/>
            <a:ext cx="2197588" cy="197604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2184" y="1786696"/>
            <a:ext cx="2279180" cy="181131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кружки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965440" y="3850783"/>
            <a:ext cx="1969861" cy="162519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НПК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633812" y="5408645"/>
            <a:ext cx="2175657" cy="170082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980186" y="1786696"/>
            <a:ext cx="2373614" cy="165742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неклассная работа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838717" y="486769"/>
            <a:ext cx="2110070" cy="16810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6516427" y="2127930"/>
            <a:ext cx="581985" cy="676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4301489" y="2096026"/>
            <a:ext cx="614814" cy="745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7282641" y="2962277"/>
            <a:ext cx="1784959" cy="35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373154" y="3946792"/>
            <a:ext cx="1607032" cy="3649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6427935" y="4571704"/>
            <a:ext cx="983856" cy="836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4820903" y="4640414"/>
            <a:ext cx="409532" cy="835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1" idx="7"/>
          </p:cNvCxnSpPr>
          <p:nvPr/>
        </p:nvCxnSpPr>
        <p:spPr>
          <a:xfrm flipH="1">
            <a:off x="2630199" y="4173638"/>
            <a:ext cx="1706020" cy="277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2625700" y="3022707"/>
            <a:ext cx="1584182" cy="308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68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Фон для презентация нежный - скачать акт, лист, бланк. Светлые фоны для фотошопа - Рамки для фотошоп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программы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2896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программы позволит добиться:</a:t>
            </a:r>
          </a:p>
          <a:p>
            <a:pPr lvl="0"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увеличения количества участников проектной исследовательской деятельности;</a:t>
            </a:r>
          </a:p>
          <a:p>
            <a:pPr lvl="0"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увеличения количества участников олимпиад, конкурсов различного уровня;</a:t>
            </a:r>
          </a:p>
          <a:p>
            <a:pPr lvl="0"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уровня содержания и разнообразия портфолио достижений учащихся;</a:t>
            </a:r>
          </a:p>
          <a:p>
            <a:pPr lvl="0" algn="just"/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ответственной толерантной личности, которое будет способно справляться с разнообразными жизненными проблемами, самостоятельно определять свой выбор и нести за него ответственность.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5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Фон для презентация нежный - скачать акт, лист, бланк. Светлые фоны для фотошопа - Рамки для фотошоп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85031" y="1759690"/>
            <a:ext cx="942193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Работа с одарёнными детьм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408" y="3548522"/>
            <a:ext cx="3775183" cy="3309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03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169</Words>
  <Application>Microsoft Office PowerPoint</Application>
  <PresentationFormat>Широкоэкранный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Программа работы с одаренными детьми</vt:lpstr>
      <vt:lpstr>Презентация PowerPoint</vt:lpstr>
      <vt:lpstr>ЦЕЛЬ ПРОГРАММЫ</vt:lpstr>
      <vt:lpstr>ЗАДАЧИ</vt:lpstr>
      <vt:lpstr>Презентация PowerPoint</vt:lpstr>
      <vt:lpstr>Результаты реализации программы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работы с одаренными детьми</dc:title>
  <dc:creator>Инга Тоданова</dc:creator>
  <cp:lastModifiedBy>Инга Тоданова</cp:lastModifiedBy>
  <cp:revision>9</cp:revision>
  <dcterms:created xsi:type="dcterms:W3CDTF">2014-11-06T16:30:59Z</dcterms:created>
  <dcterms:modified xsi:type="dcterms:W3CDTF">2014-11-06T19:15:04Z</dcterms:modified>
</cp:coreProperties>
</file>