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8" r:id="rId7"/>
    <p:sldId id="270" r:id="rId8"/>
    <p:sldId id="269" r:id="rId9"/>
    <p:sldId id="271" r:id="rId10"/>
    <p:sldId id="272" r:id="rId11"/>
    <p:sldId id="274" r:id="rId12"/>
    <p:sldId id="275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17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FB26-E1BB-4E75-B7FD-34BD816546BA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342E-D2FE-4314-B648-E8DC80B0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lsi.ru/uploads/posts/2012-04/thumbs/1333548629_o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1.liveinternet.ru/images/attach/b/3/41/493/41493262_1237894552_Backgrounds_01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9" r="50625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1736" y="3571876"/>
            <a:ext cx="4110549" cy="224676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ru-RU" sz="1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Ритм</a:t>
            </a:r>
            <a:endParaRPr lang="ru-RU" sz="1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57214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Monotype Corsiva" pitchFamily="66" charset="0"/>
                <a:cs typeface="Times New Roman"/>
              </a:rPr>
              <a:t>Романтика  ►  Инициатива   ►   Творчество   ►   Мысль </a:t>
            </a:r>
            <a:endParaRPr lang="ru-RU" sz="3200" dirty="0"/>
          </a:p>
        </p:txBody>
      </p:sp>
      <p:pic>
        <p:nvPicPr>
          <p:cNvPr id="10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9" r="50625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00100" y="500042"/>
            <a:ext cx="6261650" cy="224676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ru-RU" sz="1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Команда</a:t>
            </a:r>
            <a:endParaRPr lang="ru-RU" sz="1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113">
            <a:off x="1091867" y="2412586"/>
            <a:ext cx="1425575" cy="823912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113">
            <a:off x="91768" y="2198273"/>
            <a:ext cx="1425575" cy="823912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113">
            <a:off x="520363" y="2341149"/>
            <a:ext cx="1425575" cy="823912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113">
            <a:off x="1020429" y="3984223"/>
            <a:ext cx="1425575" cy="823912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113">
            <a:off x="520362" y="3912786"/>
            <a:ext cx="1425575" cy="823912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113">
            <a:off x="91766" y="3698470"/>
            <a:ext cx="1425575" cy="82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/>
          <a:srcRect t="49449" r="50536"/>
          <a:stretch>
            <a:fillRect/>
          </a:stretch>
        </p:blipFill>
        <p:spPr bwMode="auto">
          <a:xfrm>
            <a:off x="17552" y="-60683"/>
            <a:ext cx="9018944" cy="69396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86044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rgbClr val="FF0000"/>
                </a:solidFill>
                <a:latin typeface="Monotype Corsiva" pitchFamily="66" charset="0"/>
              </a:rPr>
              <a:t>Цитата дня</a:t>
            </a:r>
          </a:p>
          <a:p>
            <a:pPr algn="ctr"/>
            <a:endParaRPr lang="ru-RU" sz="5400" b="1" i="1" u="sng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5400" b="1" i="1" dirty="0" smtClean="0"/>
              <a:t>Тот</a:t>
            </a:r>
            <a:r>
              <a:rPr lang="ru-RU" sz="5400" b="1" i="1" dirty="0"/>
              <a:t>, у кого есть воображение, но нет знаний, имеет </a:t>
            </a:r>
            <a:r>
              <a:rPr lang="ru-RU" sz="5400" b="1" i="1" dirty="0" smtClean="0"/>
              <a:t>крылья,</a:t>
            </a:r>
          </a:p>
          <a:p>
            <a:pPr algn="ctr"/>
            <a:r>
              <a:rPr lang="ru-RU" sz="5400" b="1" i="1" dirty="0" smtClean="0"/>
              <a:t>но </a:t>
            </a:r>
            <a:r>
              <a:rPr lang="ru-RU" sz="5400" b="1" i="1" dirty="0"/>
              <a:t>не имеет ног</a:t>
            </a:r>
            <a:r>
              <a:rPr lang="ru-RU" sz="5400" dirty="0" smtClean="0"/>
              <a:t>.</a:t>
            </a:r>
          </a:p>
          <a:p>
            <a:pPr algn="ctr"/>
            <a:r>
              <a:rPr lang="ru-RU" sz="5400" dirty="0" smtClean="0"/>
              <a:t>                                 </a:t>
            </a:r>
            <a:r>
              <a:rPr lang="ru-RU" sz="5400" dirty="0"/>
              <a:t>Ж. </a:t>
            </a:r>
            <a:r>
              <a:rPr lang="ru-RU" sz="5400" dirty="0" err="1"/>
              <a:t>Жубер</a:t>
            </a:r>
            <a:endParaRPr lang="ru-RU" sz="5400" b="1" i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360d90ada58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57166"/>
            <a:ext cx="1728192" cy="227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/>
          <a:srcRect t="49449" r="50536"/>
          <a:stretch>
            <a:fillRect/>
          </a:stretch>
        </p:blipFill>
        <p:spPr bwMode="auto">
          <a:xfrm>
            <a:off x="-2" y="1780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5" y="512289"/>
            <a:ext cx="69127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u="sng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ОБО  ВСЁМ  ПОНЕМНОГУ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</a:rPr>
              <a:t>22 марта наш класс принял участие в фестивале национальных культур «Содружество». Совместно с 6 «В» классом, мы представляли польскую культуру. Ребята приготовили национальное угощение и научили гостей интересной игре «Парень, дивчина и медведь». Всем очень понравилось, а мы получили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</a:rPr>
              <a:t> сертификат за активное участие</a:t>
            </a:r>
            <a:r>
              <a:rPr lang="ru-RU" sz="3200" dirty="0" smtClean="0">
                <a:latin typeface="Arial" pitchFamily="34" charset="0"/>
              </a:rPr>
              <a:t>.</a:t>
            </a:r>
            <a:endParaRPr lang="ru-RU" sz="3200" b="1" i="1" u="sng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4" descr="Картинка 32 из 37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52" y="69061"/>
            <a:ext cx="164902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230">
            <a:off x="6782909" y="4116519"/>
            <a:ext cx="1793303" cy="248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/>
          <a:srcRect t="49449" r="50536"/>
          <a:stretch>
            <a:fillRect/>
          </a:stretch>
        </p:blipFill>
        <p:spPr bwMode="auto">
          <a:xfrm>
            <a:off x="0" y="0"/>
            <a:ext cx="9144000" cy="2122714"/>
          </a:xfrm>
          <a:prstGeom prst="rect">
            <a:avLst/>
          </a:prstGeom>
          <a:noFill/>
        </p:spPr>
      </p:pic>
      <p:pic>
        <p:nvPicPr>
          <p:cNvPr id="3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/>
          <a:srcRect t="49449" r="50536"/>
          <a:stretch>
            <a:fillRect/>
          </a:stretch>
        </p:blipFill>
        <p:spPr bwMode="auto">
          <a:xfrm>
            <a:off x="0" y="2143117"/>
            <a:ext cx="9144000" cy="1857387"/>
          </a:xfrm>
          <a:prstGeom prst="rect">
            <a:avLst/>
          </a:prstGeom>
          <a:noFill/>
        </p:spPr>
      </p:pic>
      <p:pic>
        <p:nvPicPr>
          <p:cNvPr id="4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/>
          <a:srcRect t="49449" r="50536"/>
          <a:stretch>
            <a:fillRect/>
          </a:stretch>
        </p:blipFill>
        <p:spPr bwMode="auto">
          <a:xfrm>
            <a:off x="1" y="4286257"/>
            <a:ext cx="9143999" cy="1980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357166"/>
            <a:ext cx="61943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ФОТОРЕПОРТАЖ С МЕСТА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СОБЫТИЙ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360d90ada58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14290"/>
            <a:ext cx="1251610" cy="14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енты\картинки Н.И\блестит\7d657ade0907a200f8fc53458c0d8e6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1073480" cy="7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ы\картинки Н.И\блестит\7d657ade0907a200f8fc53458c0d8e6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1073480" cy="7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енты\картинки Н.И\блестит\7d657ade0907a200f8fc53458c0d8e6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429264"/>
            <a:ext cx="1073480" cy="7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500306"/>
            <a:ext cx="8664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УЧИМСЯ, ТВОРИМ И РАДУЕМСЯ ВМЕСТЕ!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 ПОЗНАЕМ СЕБЯ И МИР, НАМ ЭТО ИНТЕРЕСНО!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1" name="Рисунок 10" descr="D:\документы\картинки Н.И\блестит\7d657ade0907a200f8fc53458c0d8e6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214686"/>
            <a:ext cx="1073480" cy="7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окументы\картинки Н.И\блестит\7d657ade0907a200f8fc53458c0d8e6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1073480" cy="7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документы\картинки Н.И\блестит\7d657ade0907a200f8fc53458c0d8e6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1073480" cy="7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4714884"/>
            <a:ext cx="76626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НЕВАЖНО, ЧТО ПРОИЗОЙДЕТ ----  КОМАНДА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«РИТМ» 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ВСЕГДА ИДЕТ ВПЕРЕД!</a:t>
            </a:r>
            <a:endParaRPr lang="ru-RU" sz="2800" dirty="0" smtClean="0">
              <a:latin typeface="Monotype Corsiva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5" name="Рисунок 14" descr="D:\документы\картинки Н.И\блестит\7d657ade0907a200f8fc53458c0d8e6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1686" y="5489800"/>
            <a:ext cx="1073480" cy="7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документы\картинки Н.И\блестит\7d657ade0907a200f8fc53458c0d8e6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287" y="5495243"/>
            <a:ext cx="1073480" cy="7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документы\картинки Н.И\блестит\7d657ade0907a200f8fc53458c0d8e6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1073480" cy="7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20" y="357167"/>
            <a:ext cx="86787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Модуль 1. «Я- ГРАЖДАНИН»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Monotype Corsiva" pitchFamily="66" charset="0"/>
              </a:rPr>
              <a:t>Что нас ждет в 4 четверти: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0000FF"/>
                </a:solidFill>
                <a:latin typeface="Monotype Corsiva" pitchFamily="66" charset="0"/>
              </a:rPr>
              <a:t>Классное собрание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«Я –ученик. Права и обязанности»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День Здоровья»Остров отважных»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Участвуем в заседаниях школьных комиссий ( учеба актива)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0000FF"/>
                </a:solidFill>
                <a:latin typeface="Monotype Corsiva" pitchFamily="66" charset="0"/>
              </a:rPr>
              <a:t>Классные часы:</a:t>
            </a:r>
          </a:p>
          <a:p>
            <a:pPr marL="342900" indent="-342900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«Азбука общения»</a:t>
            </a:r>
          </a:p>
          <a:p>
            <a:pPr marL="342900" indent="-342900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«Какой я на самом деле»</a:t>
            </a:r>
          </a:p>
          <a:p>
            <a:pPr marL="342900" indent="-342900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«Планета моего класса»</a:t>
            </a:r>
          </a:p>
          <a:p>
            <a:pPr marL="342900" indent="-342900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5.    </a:t>
            </a:r>
            <a:r>
              <a:rPr lang="ru-RU" sz="2400" b="1" i="1" dirty="0" smtClean="0">
                <a:solidFill>
                  <a:srgbClr val="0000FF"/>
                </a:solidFill>
                <a:latin typeface="Monotype Corsiva" pitchFamily="66" charset="0"/>
              </a:rPr>
              <a:t>Классное собрание 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«Подводим итоги  года .Планы на каникулы»</a:t>
            </a:r>
          </a:p>
          <a:p>
            <a:pPr marL="342900" indent="-342900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6.  </a:t>
            </a:r>
            <a:r>
              <a:rPr lang="ru-RU" sz="2400" b="1" i="1" dirty="0" smtClean="0">
                <a:solidFill>
                  <a:srgbClr val="0000FF"/>
                </a:solidFill>
                <a:latin typeface="Monotype Corsiva" pitchFamily="66" charset="0"/>
              </a:rPr>
              <a:t> Участвуем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во всех школьных мероприятиях.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478" y="147787"/>
            <a:ext cx="5364087" cy="148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2866" y="1793702"/>
            <a:ext cx="5125212" cy="14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513" y="3383916"/>
            <a:ext cx="535785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65853" y="382665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Вы считаете, что учитель очень требователен? Подождите, пока начальником станете вы.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7596" y="1995506"/>
            <a:ext cx="3214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Жизнь порой бывает несправедлива – привыкайте к этому!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8565" y="348387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Вы не будете получать 60000 долларов в год сразу после школы. Вы не станете вице-президентом компании со спутниковым телефоном в машине, прежде чем заработаете на них! А как хотелось бы сразу!!!!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english\Documents\оформление\0_80e13_e49898a5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1725">
            <a:off x="232607" y="3568827"/>
            <a:ext cx="2766212" cy="20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74" y="7744"/>
            <a:ext cx="9085069" cy="68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104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Милые мои шестиклассники!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	Как быстро летит время. Вы у меня красивые, шустрые, любознательные, принципиальные . Способны на непредсказуемые поступки, но всегда умеющие помочь друг другу. Мы вместе с вами шагаем по школьному пути. Мне хочется, чтобы у каждого из вас он был счастливым и удачным. А для этого надо потрудиться. Учитесь с терпением, с уважением относитесь к окружающим, умейте прощать обиды, достойно принимайте победы и поражения. У нас все получится!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Галина Геннадьевна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s009.radikal.ru/i307/1101/d3/0d34efef30a2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357166"/>
            <a:ext cx="8531709" cy="6500834"/>
          </a:xfrm>
          <a:prstGeom prst="rect">
            <a:avLst/>
          </a:prstGeom>
          <a:noFill/>
        </p:spPr>
      </p:pic>
      <p:sp>
        <p:nvSpPr>
          <p:cNvPr id="6" name="Пятно 1 5"/>
          <p:cNvSpPr/>
          <p:nvPr/>
        </p:nvSpPr>
        <p:spPr>
          <a:xfrm>
            <a:off x="285720" y="188640"/>
            <a:ext cx="8858280" cy="5455518"/>
          </a:xfrm>
          <a:prstGeom prst="irregularSeal1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8926" y="1928802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6Б</a:t>
            </a:r>
            <a:endParaRPr lang="ru-RU" sz="16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009.radikal.ru/i307/1101/d3/0d34efef30a2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46" y="0"/>
            <a:ext cx="9209314" cy="6833880"/>
          </a:xfrm>
          <a:prstGeom prst="rect">
            <a:avLst/>
          </a:prstGeom>
          <a:noFill/>
        </p:spPr>
      </p:pic>
      <p:sp>
        <p:nvSpPr>
          <p:cNvPr id="4" name="Пятно 1 3"/>
          <p:cNvSpPr/>
          <p:nvPr/>
        </p:nvSpPr>
        <p:spPr>
          <a:xfrm>
            <a:off x="785786" y="0"/>
            <a:ext cx="7143800" cy="5040000"/>
          </a:xfrm>
          <a:prstGeom prst="irregularSeal1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357298"/>
            <a:ext cx="4572000" cy="255454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 быстром ритме </a:t>
            </a:r>
          </a:p>
          <a:p>
            <a:pPr algn="ctr"/>
            <a:r>
              <a:rPr lang="ru-RU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21 века  - самое главное быть ЧЕЛОВЕКОМ!</a:t>
            </a:r>
            <a:endParaRPr lang="ru-RU" sz="4000" b="1" i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9" r="50536"/>
          <a:stretch>
            <a:fillRect/>
          </a:stretch>
        </p:blipFill>
        <p:spPr bwMode="auto">
          <a:xfrm>
            <a:off x="0" y="0"/>
            <a:ext cx="91870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702353">
            <a:off x="3906901" y="4691269"/>
            <a:ext cx="483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Знакомьтесь: Это МЫ</a:t>
            </a:r>
            <a:endParaRPr lang="ru-RU" sz="4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C:\Users\english\Documents\6б\0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5577">
            <a:off x="388565" y="677583"/>
            <a:ext cx="2012048" cy="1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nglish\Documents\6б\0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85800"/>
            <a:ext cx="1609911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nglish\Documents\6б\09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0332">
            <a:off x="6685360" y="750028"/>
            <a:ext cx="2076100" cy="155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nglish\Documents\6б\09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12360"/>
            <a:ext cx="2073197" cy="15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nglish\Documents\6б\10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44" y="4599906"/>
            <a:ext cx="2130397" cy="15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nglish\Documents\6б\13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214" y="2736088"/>
            <a:ext cx="2096392" cy="15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nglish\Documents\6б\DSCF014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31796" y="800117"/>
            <a:ext cx="2093978" cy="15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nglish\Documents\6б\08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985" y="2924944"/>
            <a:ext cx="2485115" cy="18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s009.radikal.ru/i307/1101/d3/0d34efef30a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3"/>
          <a:srcRect t="49449" r="50536"/>
          <a:stretch>
            <a:fillRect/>
          </a:stretch>
        </p:blipFill>
        <p:spPr bwMode="auto">
          <a:xfrm>
            <a:off x="5134574" y="3417340"/>
            <a:ext cx="3499420" cy="2530632"/>
          </a:xfrm>
          <a:prstGeom prst="foldedCorner">
            <a:avLst/>
          </a:prstGeom>
          <a:noFill/>
        </p:spPr>
      </p:pic>
      <p:pic>
        <p:nvPicPr>
          <p:cNvPr id="3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3"/>
          <a:srcRect t="49449" r="50536"/>
          <a:stretch>
            <a:fillRect/>
          </a:stretch>
        </p:blipFill>
        <p:spPr bwMode="auto">
          <a:xfrm>
            <a:off x="1247636" y="3429000"/>
            <a:ext cx="3634671" cy="2628440"/>
          </a:xfrm>
          <a:prstGeom prst="foldedCorner">
            <a:avLst/>
          </a:prstGeom>
          <a:noFill/>
        </p:spPr>
      </p:pic>
      <p:pic>
        <p:nvPicPr>
          <p:cNvPr id="2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3"/>
          <a:srcRect t="49449" r="50536"/>
          <a:stretch>
            <a:fillRect/>
          </a:stretch>
        </p:blipFill>
        <p:spPr bwMode="auto">
          <a:xfrm>
            <a:off x="500034" y="928670"/>
            <a:ext cx="3571900" cy="2583046"/>
          </a:xfrm>
          <a:prstGeom prst="foldedCorner">
            <a:avLst/>
          </a:prstGeom>
          <a:noFill/>
        </p:spPr>
      </p:pic>
      <p:pic>
        <p:nvPicPr>
          <p:cNvPr id="4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3"/>
          <a:srcRect t="49449" r="50536"/>
          <a:stretch>
            <a:fillRect/>
          </a:stretch>
        </p:blipFill>
        <p:spPr bwMode="auto">
          <a:xfrm>
            <a:off x="4214809" y="857232"/>
            <a:ext cx="3577459" cy="2587066"/>
          </a:xfrm>
          <a:prstGeom prst="foldedCorner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Наше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самоуправление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071547"/>
            <a:ext cx="32798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FF0000"/>
                </a:solidFill>
                <a:latin typeface="Georgia" pitchFamily="18" charset="0"/>
              </a:rPr>
              <a:t>Командиры команды</a:t>
            </a:r>
          </a:p>
          <a:p>
            <a:pPr algn="ctr"/>
            <a:endParaRPr lang="ru-RU" sz="1400" b="1" i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Скороходов А. Морозова Л.</a:t>
            </a:r>
          </a:p>
          <a:p>
            <a:pPr algn="ctr"/>
            <a:endParaRPr lang="ru-RU" sz="14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  <a:latin typeface="Georgia" pitchFamily="18" charset="0"/>
              </a:rPr>
              <a:t>Учебный совет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Барышникова М.   </a:t>
            </a:r>
            <a:r>
              <a:rPr lang="ru-RU" sz="1400" b="1" i="1" dirty="0" err="1" smtClean="0">
                <a:solidFill>
                  <a:srgbClr val="0000FF"/>
                </a:solidFill>
                <a:latin typeface="Georgia" pitchFamily="18" charset="0"/>
              </a:rPr>
              <a:t>Шашина</a:t>
            </a:r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 А..</a:t>
            </a:r>
          </a:p>
          <a:p>
            <a:pPr algn="ctr"/>
            <a:endParaRPr lang="ru-RU" sz="14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  <a:latin typeface="Georgia" pitchFamily="18" charset="0"/>
              </a:rPr>
              <a:t>Пресс-центр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Андреева К.        </a:t>
            </a:r>
            <a:r>
              <a:rPr lang="ru-RU" sz="1400" b="1" i="1" dirty="0" err="1" smtClean="0">
                <a:solidFill>
                  <a:srgbClr val="0000FF"/>
                </a:solidFill>
                <a:latin typeface="Georgia" pitchFamily="18" charset="0"/>
              </a:rPr>
              <a:t>Эпиташвили</a:t>
            </a:r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 В.</a:t>
            </a:r>
          </a:p>
          <a:p>
            <a:pPr algn="ctr"/>
            <a:endParaRPr lang="ru-RU" sz="1400" b="1" i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3589685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FF0000"/>
                </a:solidFill>
                <a:latin typeface="Georgia" pitchFamily="18" charset="0"/>
              </a:rPr>
              <a:t>Затейники</a:t>
            </a:r>
          </a:p>
          <a:p>
            <a:pPr algn="ctr"/>
            <a:endParaRPr lang="ru-RU" sz="1400" b="1" i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400" b="1" i="1" dirty="0" err="1" smtClean="0">
                <a:solidFill>
                  <a:srgbClr val="0000FF"/>
                </a:solidFill>
                <a:latin typeface="Georgia" pitchFamily="18" charset="0"/>
              </a:rPr>
              <a:t>Абасов</a:t>
            </a:r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 Т.    Богдан Д</a:t>
            </a:r>
          </a:p>
          <a:p>
            <a:pPr algn="ctr"/>
            <a:endParaRPr lang="ru-RU" sz="1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1400" b="1" i="1" dirty="0" err="1" smtClean="0">
                <a:solidFill>
                  <a:srgbClr val="0000FF"/>
                </a:solidFill>
                <a:latin typeface="Georgia" pitchFamily="18" charset="0"/>
              </a:rPr>
              <a:t>Горбикова</a:t>
            </a:r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 К.   Савчук О. </a:t>
            </a:r>
          </a:p>
          <a:p>
            <a:pPr algn="ctr"/>
            <a:endParaRPr lang="ru-RU" sz="1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Ефремов С.    </a:t>
            </a:r>
            <a:r>
              <a:rPr lang="ru-RU" sz="1400" b="1" i="1" dirty="0" err="1" smtClean="0">
                <a:solidFill>
                  <a:srgbClr val="0000FF"/>
                </a:solidFill>
                <a:latin typeface="Georgia" pitchFamily="18" charset="0"/>
              </a:rPr>
              <a:t>Набиуллин</a:t>
            </a:r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 В. </a:t>
            </a:r>
            <a:endParaRPr lang="ru-RU" sz="1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1071546"/>
            <a:ext cx="3506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FF0000"/>
                </a:solidFill>
                <a:latin typeface="Georgia" pitchFamily="18" charset="0"/>
              </a:rPr>
              <a:t>Краеведы</a:t>
            </a:r>
          </a:p>
          <a:p>
            <a:pPr algn="ctr"/>
            <a:endParaRPr lang="ru-RU" sz="1400" b="1" i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Егорова В.     </a:t>
            </a:r>
            <a:r>
              <a:rPr lang="ru-RU" sz="1400" b="1" i="1" dirty="0" err="1" smtClean="0">
                <a:solidFill>
                  <a:srgbClr val="0000FF"/>
                </a:solidFill>
                <a:latin typeface="Georgia" pitchFamily="18" charset="0"/>
              </a:rPr>
              <a:t>Гогитидзе</a:t>
            </a:r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 Г.</a:t>
            </a:r>
          </a:p>
          <a:p>
            <a:pPr algn="ctr"/>
            <a:endParaRPr lang="ru-RU" sz="14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  <a:latin typeface="Georgia" pitchFamily="18" charset="0"/>
              </a:rPr>
              <a:t>Нравственно-этическая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Губина Е.        </a:t>
            </a:r>
            <a:r>
              <a:rPr lang="ru-RU" sz="1400" b="1" i="1" dirty="0" err="1" smtClean="0">
                <a:solidFill>
                  <a:srgbClr val="0000FF"/>
                </a:solidFill>
                <a:latin typeface="Georgia" pitchFamily="18" charset="0"/>
              </a:rPr>
              <a:t>Трошкинева</a:t>
            </a:r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 И.</a:t>
            </a:r>
          </a:p>
          <a:p>
            <a:pPr algn="ctr"/>
            <a:endParaRPr lang="ru-RU" sz="1400" b="1" i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400" b="1" i="1" u="sng" dirty="0" err="1" smtClean="0">
                <a:solidFill>
                  <a:srgbClr val="FF0000"/>
                </a:solidFill>
                <a:latin typeface="Georgia" pitchFamily="18" charset="0"/>
              </a:rPr>
              <a:t>Спортивники</a:t>
            </a:r>
            <a:endParaRPr lang="ru-RU" sz="1400" b="1" i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Коростелев Ю      Воробьева Е..</a:t>
            </a:r>
          </a:p>
          <a:p>
            <a:pPr algn="ctr"/>
            <a:endParaRPr lang="ru-RU" sz="1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3681030"/>
            <a:ext cx="30963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FF0000"/>
                </a:solidFill>
                <a:latin typeface="Georgia" pitchFamily="18" charset="0"/>
              </a:rPr>
              <a:t>Трудовой десант</a:t>
            </a:r>
          </a:p>
          <a:p>
            <a:pPr algn="ctr"/>
            <a:endParaRPr lang="ru-RU" sz="1400" b="1" i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400" b="1" i="1" dirty="0" err="1" smtClean="0">
                <a:solidFill>
                  <a:srgbClr val="0000FF"/>
                </a:solidFill>
                <a:latin typeface="Georgia" pitchFamily="18" charset="0"/>
              </a:rPr>
              <a:t>Войленко</a:t>
            </a:r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400" b="1" i="1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400" b="1" i="1" dirty="0" smtClean="0">
                <a:solidFill>
                  <a:srgbClr val="0000FF"/>
                </a:solidFill>
                <a:latin typeface="Georgia" pitchFamily="18" charset="0"/>
              </a:rPr>
              <a:t>Ю. Журавлева С.</a:t>
            </a:r>
          </a:p>
          <a:p>
            <a:pPr algn="ctr"/>
            <a:endParaRPr lang="ru-RU" sz="1400" b="1" i="1" u="sng" dirty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1400" b="1" i="1" u="sng" dirty="0" err="1" smtClean="0">
                <a:solidFill>
                  <a:srgbClr val="0000FF"/>
                </a:solidFill>
                <a:latin typeface="Georgia" pitchFamily="18" charset="0"/>
              </a:rPr>
              <a:t>Шминдрук</a:t>
            </a:r>
            <a:r>
              <a:rPr lang="ru-RU" sz="1400" b="1" i="1" u="sng" dirty="0" smtClean="0">
                <a:solidFill>
                  <a:srgbClr val="0000FF"/>
                </a:solidFill>
                <a:latin typeface="Georgia" pitchFamily="18" charset="0"/>
              </a:rPr>
              <a:t> Е.    Веснин Д.</a:t>
            </a:r>
            <a:endParaRPr lang="ru-RU" sz="1400" b="1" i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7" name="Picture 3" descr="C:\Documents and Settings\Admin\Рабочий стол\картинки2\08929455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281">
            <a:off x="7455787" y="342144"/>
            <a:ext cx="1357322" cy="145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s009.radikal.ru/i307/1101/d3/0d34efef30a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Наш и успехи в 3 четверти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3"/>
          <a:srcRect t="49449" r="50536"/>
          <a:stretch>
            <a:fillRect/>
          </a:stretch>
        </p:blipFill>
        <p:spPr bwMode="auto">
          <a:xfrm>
            <a:off x="6143636" y="571480"/>
            <a:ext cx="2766014" cy="3433584"/>
          </a:xfrm>
          <a:prstGeom prst="foldedCorner">
            <a:avLst/>
          </a:prstGeom>
          <a:noFill/>
        </p:spPr>
      </p:pic>
      <p:pic>
        <p:nvPicPr>
          <p:cNvPr id="6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3"/>
          <a:srcRect t="49449" r="50536"/>
          <a:stretch>
            <a:fillRect/>
          </a:stretch>
        </p:blipFill>
        <p:spPr bwMode="auto">
          <a:xfrm>
            <a:off x="3214678" y="571480"/>
            <a:ext cx="2786082" cy="3433584"/>
          </a:xfrm>
          <a:prstGeom prst="foldedCorner">
            <a:avLst/>
          </a:prstGeom>
          <a:noFill/>
        </p:spPr>
      </p:pic>
      <p:pic>
        <p:nvPicPr>
          <p:cNvPr id="4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3"/>
          <a:srcRect t="49449" r="50536"/>
          <a:stretch>
            <a:fillRect/>
          </a:stretch>
        </p:blipFill>
        <p:spPr bwMode="auto">
          <a:xfrm>
            <a:off x="162944" y="642918"/>
            <a:ext cx="2766014" cy="3362146"/>
          </a:xfrm>
          <a:prstGeom prst="foldedCorner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642974" y="857232"/>
            <a:ext cx="4572000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Отличники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868" y="859752"/>
            <a:ext cx="20717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Хорошисты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1.Барышникова 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2.Губина 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3. Коростелев Ю.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4.Трошкинева 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5.Шашина 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233159" y="857232"/>
            <a:ext cx="26432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одной «</a:t>
            </a:r>
            <a:r>
              <a:rPr kumimoji="0" lang="ru-RU" b="1" i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«3»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u="sng" baseline="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</a:rPr>
              <a:t>1 </a:t>
            </a:r>
            <a:r>
              <a:rPr lang="ru-RU" dirty="0" err="1" smtClean="0">
                <a:latin typeface="Monotype Corsiva" pitchFamily="66" charset="0"/>
              </a:rPr>
              <a:t>Абасов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Т..-</a:t>
            </a:r>
            <a:r>
              <a:rPr lang="ru-RU" dirty="0" err="1">
                <a:latin typeface="Monotype Corsiva" pitchFamily="66" charset="0"/>
              </a:rPr>
              <a:t>рус.яз</a:t>
            </a:r>
            <a:endParaRPr lang="ru-RU" dirty="0"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2.Веснин Д-</a:t>
            </a:r>
            <a:r>
              <a:rPr lang="ru-RU" dirty="0" err="1">
                <a:latin typeface="Monotype Corsiva" pitchFamily="66" charset="0"/>
              </a:rPr>
              <a:t>матем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3.Гогитидзе – </a:t>
            </a:r>
            <a:r>
              <a:rPr lang="ru-RU" dirty="0" err="1">
                <a:latin typeface="Monotype Corsiva" pitchFamily="66" charset="0"/>
              </a:rPr>
              <a:t>рус.яз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4. </a:t>
            </a:r>
            <a:r>
              <a:rPr lang="ru-RU" dirty="0" err="1">
                <a:latin typeface="Monotype Corsiva" pitchFamily="66" charset="0"/>
              </a:rPr>
              <a:t>Горбикова</a:t>
            </a:r>
            <a:r>
              <a:rPr lang="ru-RU" dirty="0">
                <a:latin typeface="Monotype Corsiva" pitchFamily="66" charset="0"/>
              </a:rPr>
              <a:t> Е.-</a:t>
            </a:r>
            <a:r>
              <a:rPr lang="ru-RU" dirty="0" err="1">
                <a:latin typeface="Monotype Corsiva" pitchFamily="66" charset="0"/>
              </a:rPr>
              <a:t>рус.яз</a:t>
            </a:r>
            <a:endParaRPr lang="ru-RU" dirty="0"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5. </a:t>
            </a:r>
            <a:r>
              <a:rPr lang="ru-RU" dirty="0" err="1">
                <a:latin typeface="Monotype Corsiva" pitchFamily="66" charset="0"/>
              </a:rPr>
              <a:t>Набиуллин</a:t>
            </a:r>
            <a:r>
              <a:rPr lang="ru-RU" dirty="0">
                <a:latin typeface="Monotype Corsiva" pitchFamily="66" charset="0"/>
              </a:rPr>
              <a:t> В. – </a:t>
            </a:r>
            <a:r>
              <a:rPr lang="ru-RU" dirty="0" err="1">
                <a:latin typeface="Monotype Corsiva" pitchFamily="66" charset="0"/>
              </a:rPr>
              <a:t>рус.яз</a:t>
            </a:r>
            <a:endParaRPr lang="ru-RU" dirty="0"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6. Савчук О.-</a:t>
            </a:r>
            <a:r>
              <a:rPr lang="ru-RU" dirty="0" err="1">
                <a:latin typeface="Monotype Corsiva" pitchFamily="66" charset="0"/>
              </a:rPr>
              <a:t>рус.яз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Monotype Corsiva" pitchFamily="66" charset="0"/>
              </a:rPr>
              <a:t>7.Скороходов А.-</a:t>
            </a:r>
            <a:r>
              <a:rPr lang="ru-RU" dirty="0" err="1">
                <a:latin typeface="Monotype Corsiva" pitchFamily="66" charset="0"/>
              </a:rPr>
              <a:t>рус.яз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442913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u="sng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english\Documents\оформление\glob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275" y="4393281"/>
            <a:ext cx="22383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1" y="4399965"/>
            <a:ext cx="6385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Единственный ключ к знаниям — </a:t>
            </a:r>
            <a:endParaRPr lang="ru-RU" sz="3200" dirty="0" smtClean="0"/>
          </a:p>
          <a:p>
            <a:r>
              <a:rPr lang="ru-RU" sz="3200" dirty="0" smtClean="0"/>
              <a:t>желание</a:t>
            </a:r>
            <a:r>
              <a:rPr lang="ru-RU" sz="3200" dirty="0"/>
              <a:t>, и ничего более.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/>
          <a:srcRect t="49449" r="5053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6521" y="428604"/>
            <a:ext cx="81725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Планируем нашу школьную жизнь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u="sng" dirty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3600" b="1" i="1" u="sng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4 четверть.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Участие в городской программе «Детская     филармония</a:t>
            </a:r>
            <a:r>
              <a:rPr kumimoji="0" lang="ru-RU" sz="3600" b="1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Участие в школьном конкурсе патриотической песни..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Дежурство пол школе.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Участие в городской программе «Навигатор».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28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3600" b="1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u="sng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Рисунок 10" descr="16328f65414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470150" cy="2054225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7113">
            <a:off x="306049" y="626637"/>
            <a:ext cx="1425575" cy="823912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7113">
            <a:off x="91766" y="769513"/>
            <a:ext cx="1425575" cy="823912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7113">
            <a:off x="617538" y="503238"/>
            <a:ext cx="1425575" cy="82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/>
          <a:srcRect t="49449" r="50536"/>
          <a:stretch>
            <a:fillRect/>
          </a:stretch>
        </p:blipFill>
        <p:spPr bwMode="auto">
          <a:xfrm>
            <a:off x="0" y="0"/>
            <a:ext cx="4741706" cy="70294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85728"/>
            <a:ext cx="46046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Кодекс отношений в классном коллективе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1779687"/>
            <a:ext cx="421269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Помни, что  самоуважение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это, прежде  всего, умение  уважать  других.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Тот  хорошо  себя  чувствует  в  коллективе, кто  заботится  о  самочувствии  других.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Живи  по  совести  всегда, помогай  там, где  беда.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Всегда  поступай  так, как  бы  ты  хотел, чтобы  поступили  по  отношению  к  тебе.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Каждый  в  коллективе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твой  одноклассник, и  он  должен  быть  уверен  в  твоем  добром  отношении  к  нему.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Помни, что  чуткость  и  внимательность  проявляется  в  умении  видеть  состояние  другого  человека  и  вовремя  откликнуться  на  это  состояние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5" name="Рисунок 4" descr="PD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1475656" cy="10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/>
          <a:srcRect t="49449" r="50536"/>
          <a:stretch>
            <a:fillRect/>
          </a:stretch>
        </p:blipFill>
        <p:spPr bwMode="auto">
          <a:xfrm>
            <a:off x="4698653" y="0"/>
            <a:ext cx="4445347" cy="3214686"/>
          </a:xfrm>
          <a:prstGeom prst="rect">
            <a:avLst/>
          </a:prstGeom>
          <a:noFill/>
        </p:spPr>
      </p:pic>
      <p:pic>
        <p:nvPicPr>
          <p:cNvPr id="7" name="Picture 2" descr="http://detsad-kitty.ru/uploads/posts/2011-04/1302107288_5.jpg"/>
          <p:cNvPicPr>
            <a:picLocks noChangeAspect="1" noChangeArrowheads="1"/>
          </p:cNvPicPr>
          <p:nvPr/>
        </p:nvPicPr>
        <p:blipFill>
          <a:blip r:embed="rId2"/>
          <a:srcRect t="49449" r="50536"/>
          <a:stretch>
            <a:fillRect/>
          </a:stretch>
        </p:blipFill>
        <p:spPr bwMode="auto">
          <a:xfrm>
            <a:off x="4786314" y="3214686"/>
            <a:ext cx="4247808" cy="364331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714744" y="214290"/>
            <a:ext cx="58456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УРА! КАНИКУЛЫ!!!!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214942" y="928670"/>
            <a:ext cx="307183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Осенние: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28.10 -  06.11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Зимние: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30.12 – 08.01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Весенние: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22.03 – 31.03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потом : долгожданное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ЛЕТО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…с 31.05…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" name="Рисунок 9" descr="солнышко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1687">
            <a:off x="7752809" y="2046606"/>
            <a:ext cx="1355313" cy="13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929058" y="3286124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Звонки на уроки и переменки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18439" y="3643314"/>
            <a:ext cx="29514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Первый урок: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.00  --  14.40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Перемена : </a:t>
            </a:r>
            <a:r>
              <a:rPr lang="ru-RU" b="1" i="1" u="sng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минут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Второй урок: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14.50 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 15.30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Перемена :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минут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Третий урок: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15.40 -  16.20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Перемена: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15 минут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Четвертый урок: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16.35 – 17.15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Перемена :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минут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Пятый урок: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17.25 – 18.05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Перемена : </a:t>
            </a:r>
            <a:r>
              <a:rPr lang="ru-RU" b="1" i="1" u="sng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10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минут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Шестой урок: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18.15 – 18.55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3" name="Рисунок 12" descr="Рисунок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719" y="5357826"/>
            <a:ext cx="1116281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.liveinternet.ru/images/attach/b/3/41/493/41493262_1237894552_Backgrounds_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85728"/>
            <a:ext cx="75295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u="sng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 НИХ СЕГОДНЯ ПРАЗДНИК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u="sng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u="sng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Губина Евгения – 28.04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u="sng" dirty="0" err="1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Горбикова</a:t>
            </a:r>
            <a:r>
              <a:rPr lang="ru-RU" sz="4000" b="1" i="1" u="sng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 Екатерина – 06.05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u="sng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Савчук </a:t>
            </a:r>
            <a:r>
              <a:rPr lang="ru-RU" sz="4000" b="1" i="1" u="sng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О</a:t>
            </a:r>
            <a:r>
              <a:rPr lang="ru-RU" sz="4000" b="1" i="1" u="sng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леся – 31.05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i="1" u="sng" dirty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Поздравляем именинников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4 четверти</a:t>
            </a:r>
            <a:endParaRPr lang="ru-RU" sz="40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" name="Рисунок 3" descr="попугай"/>
          <p:cNvPicPr/>
          <p:nvPr/>
        </p:nvPicPr>
        <p:blipFill>
          <a:blip r:embed="rId4" cstate="screen">
            <a:clrChange>
              <a:clrFrom>
                <a:srgbClr val="FAF4E8"/>
              </a:clrFrom>
              <a:clrTo>
                <a:srgbClr val="FA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30" y="1260042"/>
            <a:ext cx="1835696" cy="24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c53e_bdf5a014_X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90057" cy="256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english\Documents\оформление\праздничные\именины.files\birth3.files\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8869">
            <a:off x="395536" y="2708920"/>
            <a:ext cx="2533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680</Words>
  <Application>Microsoft Office PowerPoint</Application>
  <PresentationFormat>Экран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Грязнова Галина Геннадьевна</cp:lastModifiedBy>
  <cp:revision>59</cp:revision>
  <dcterms:created xsi:type="dcterms:W3CDTF">2012-09-19T09:55:53Z</dcterms:created>
  <dcterms:modified xsi:type="dcterms:W3CDTF">2013-05-14T07:15:07Z</dcterms:modified>
</cp:coreProperties>
</file>