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8943-F29A-4BCD-A125-326316EB9B96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89064A-5C30-4984-B387-18810BB09AA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8943-F29A-4BCD-A125-326316EB9B96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064A-5C30-4984-B387-18810BB09AA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F89064A-5C30-4984-B387-18810BB09AA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8943-F29A-4BCD-A125-326316EB9B96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8943-F29A-4BCD-A125-326316EB9B96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F89064A-5C30-4984-B387-18810BB09AA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8943-F29A-4BCD-A125-326316EB9B96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89064A-5C30-4984-B387-18810BB09AA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49A8943-F29A-4BCD-A125-326316EB9B96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9064A-5C30-4984-B387-18810BB09AA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8943-F29A-4BCD-A125-326316EB9B96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F89064A-5C30-4984-B387-18810BB09AA4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8943-F29A-4BCD-A125-326316EB9B96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F89064A-5C30-4984-B387-18810BB09A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8943-F29A-4BCD-A125-326316EB9B96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89064A-5C30-4984-B387-18810BB09A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89064A-5C30-4984-B387-18810BB09AA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8943-F29A-4BCD-A125-326316EB9B96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F89064A-5C30-4984-B387-18810BB09AA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49A8943-F29A-4BCD-A125-326316EB9B96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49A8943-F29A-4BCD-A125-326316EB9B96}" type="datetimeFigureOut">
              <a:rPr lang="ru-RU" smtClean="0"/>
              <a:t>19.04.2013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89064A-5C30-4984-B387-18810BB09AA4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221088"/>
            <a:ext cx="6336704" cy="1440160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Работу выполнила учитель географии МБОУ СОШ № 29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г. Новороссийска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Куклина Татьяна Владимировна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Народы Африки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10581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45" y="1772816"/>
            <a:ext cx="4541044" cy="3888432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Причем мужчины туареги закрывают лицо почти полностью вуалью, спасаясь изначально от пыли пустыни, а потом уже сделав эту привычку традицией. Женщины туареги лицо не прикрывают ничем.</a:t>
            </a:r>
          </a:p>
        </p:txBody>
      </p:sp>
    </p:spTree>
    <p:extLst>
      <p:ext uri="{BB962C8B-B14F-4D97-AF65-F5344CB8AC3E}">
        <p14:creationId xmlns:p14="http://schemas.microsoft.com/office/powerpoint/2010/main" val="25458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851568"/>
            <a:ext cx="4041775" cy="3058276"/>
          </a:xfrm>
        </p:spPr>
      </p:pic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Масаи — полукочевой африканский коренной народ, живущий в саванне на юге Кении и на севере Танзании. Масаи являются, пожалуй, одним из самых известных племён Восточной Африки.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масаи</a:t>
            </a:r>
            <a:endParaRPr lang="ru-RU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80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масаи</a:t>
            </a:r>
            <a:endParaRPr lang="ru-RU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130584"/>
            <a:ext cx="4038600" cy="316357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Несмотря на развитие современной цивилизации, они практически полностью сохранили свой традиционный уклад жизни, хотя это и становится труднее с каждым годом. Говорят на </a:t>
            </a:r>
            <a:r>
              <a:rPr lang="ru-RU" dirty="0" err="1"/>
              <a:t>масайском</a:t>
            </a:r>
            <a:r>
              <a:rPr lang="ru-RU" dirty="0"/>
              <a:t> языке.</a:t>
            </a:r>
          </a:p>
        </p:txBody>
      </p:sp>
    </p:spTree>
    <p:extLst>
      <p:ext uri="{BB962C8B-B14F-4D97-AF65-F5344CB8AC3E}">
        <p14:creationId xmlns:p14="http://schemas.microsoft.com/office/powerpoint/2010/main" val="220564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масаи</a:t>
            </a:r>
            <a:endParaRPr lang="ru-RU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379631"/>
            <a:ext cx="4038600" cy="2665476"/>
          </a:xfrm>
        </p:spPr>
      </p:pic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397300"/>
            <a:ext cx="4038600" cy="2630138"/>
          </a:xfrm>
        </p:spPr>
      </p:pic>
    </p:spTree>
    <p:extLst>
      <p:ext uri="{BB962C8B-B14F-4D97-AF65-F5344CB8AC3E}">
        <p14:creationId xmlns:p14="http://schemas.microsoft.com/office/powerpoint/2010/main" val="293879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пигмеи</a:t>
            </a:r>
            <a:endParaRPr lang="ru-RU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Пигмеи </a:t>
            </a:r>
            <a:r>
              <a:rPr lang="ru-RU" dirty="0"/>
              <a:t>(греч. </a:t>
            </a:r>
            <a:r>
              <a:rPr lang="ru-RU" dirty="0" err="1"/>
              <a:t>Πυγμ</a:t>
            </a:r>
            <a:r>
              <a:rPr lang="ru-RU" dirty="0"/>
              <a:t>αῖοι — «люди величиной с кулак») — группа низкорослых негроидных народов, обитающих в экваториальных лесах Африки.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4" y="2132856"/>
            <a:ext cx="4391959" cy="2923789"/>
          </a:xfrm>
        </p:spPr>
      </p:pic>
    </p:spTree>
    <p:extLst>
      <p:ext uri="{BB962C8B-B14F-4D97-AF65-F5344CB8AC3E}">
        <p14:creationId xmlns:p14="http://schemas.microsoft.com/office/powerpoint/2010/main" val="411651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пигмеи</a:t>
            </a:r>
            <a:endParaRPr lang="ru-RU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4" y="1988840"/>
            <a:ext cx="4414391" cy="3384375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Рост от 144 до 150 см для взрослых мужчин, кожа светло-коричневая, волосы кучерявые, тёмные, губы сравнительно тонкие, крупное туловище, руки и ноги короткие</a:t>
            </a:r>
          </a:p>
        </p:txBody>
      </p:sp>
    </p:spTree>
    <p:extLst>
      <p:ext uri="{BB962C8B-B14F-4D97-AF65-F5344CB8AC3E}">
        <p14:creationId xmlns:p14="http://schemas.microsoft.com/office/powerpoint/2010/main" val="169754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пигмеи</a:t>
            </a:r>
            <a:endParaRPr lang="ru-RU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1985146"/>
            <a:ext cx="4038600" cy="3454445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Основные занятия — охота и собирательство. Пигмеи не изготовляют каменных орудий; ранее не умели добывать огонь (источник огня переносили с собой). Орудие охоты — лук со стрелами с металлическими наконечниками, причём эти наконечники часто отравлены</a:t>
            </a:r>
          </a:p>
        </p:txBody>
      </p:sp>
    </p:spTree>
    <p:extLst>
      <p:ext uri="{BB962C8B-B14F-4D97-AF65-F5344CB8AC3E}">
        <p14:creationId xmlns:p14="http://schemas.microsoft.com/office/powerpoint/2010/main" val="1217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туареги</a:t>
            </a:r>
            <a:endParaRPr lang="ru-RU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197894"/>
            <a:ext cx="4038600" cy="302895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4267200" cy="468172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Мужчины туареги считаются самыми безжалостными и сильными воинами Африки, а так же лучшими торговцами. Женщина владеет семейными владениями, мужчина туарег обязан содержать семью. Мужчины предпочитают ножи и сабли современным видам оружия, и следуют строгому кодексу чести людей пустыни. </a:t>
            </a:r>
          </a:p>
        </p:txBody>
      </p:sp>
    </p:spTree>
    <p:extLst>
      <p:ext uri="{BB962C8B-B14F-4D97-AF65-F5344CB8AC3E}">
        <p14:creationId xmlns:p14="http://schemas.microsoft.com/office/powerpoint/2010/main" val="418399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48" y="1371600"/>
            <a:ext cx="3511153" cy="468153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Их </a:t>
            </a:r>
            <a:r>
              <a:rPr lang="ru-RU" dirty="0"/>
              <a:t>называют «синим народом пустыни», потому что туареги красят свои одежды в цвет индиго, причем сухим методом - вбивая камнями крупинки индиго в ткани, не замачивая в воде. От этого зачастую их кожа имеет синеватый оттенок индиго.</a:t>
            </a:r>
          </a:p>
        </p:txBody>
      </p:sp>
    </p:spTree>
    <p:extLst>
      <p:ext uri="{BB962C8B-B14F-4D97-AF65-F5344CB8AC3E}">
        <p14:creationId xmlns:p14="http://schemas.microsoft.com/office/powerpoint/2010/main" val="281112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</TotalTime>
  <Words>293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Народы Африки</vt:lpstr>
      <vt:lpstr>масаи</vt:lpstr>
      <vt:lpstr>масаи</vt:lpstr>
      <vt:lpstr>масаи</vt:lpstr>
      <vt:lpstr>пигмеи</vt:lpstr>
      <vt:lpstr>пигмеи</vt:lpstr>
      <vt:lpstr>пигмеи</vt:lpstr>
      <vt:lpstr>туареги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Народы Африки</dc:title>
  <dc:creator>Tatyana</dc:creator>
  <cp:lastModifiedBy>Tatyana</cp:lastModifiedBy>
  <cp:revision>3</cp:revision>
  <dcterms:created xsi:type="dcterms:W3CDTF">2012-12-02T18:34:24Z</dcterms:created>
  <dcterms:modified xsi:type="dcterms:W3CDTF">2013-04-19T16:59:30Z</dcterms:modified>
</cp:coreProperties>
</file>