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6FEEB0-26A1-45C4-95C0-E6761AE2CCFB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D33B4A-CE29-4CE6-B336-2FADB6FD9E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5364088" cy="9144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24000" b="1" dirty="0" smtClean="0">
                <a:cs typeface="Aharoni" pitchFamily="2" charset="-79"/>
              </a:rPr>
              <a:t>Шинель</a:t>
            </a:r>
          </a:p>
          <a:p>
            <a:pPr algn="ctr"/>
            <a:endParaRPr lang="ru-RU" sz="24000" b="1" dirty="0">
              <a:cs typeface="Aharoni" pitchFamily="2" charset="-79"/>
            </a:endParaRPr>
          </a:p>
          <a:p>
            <a:pPr algn="ctr"/>
            <a:r>
              <a:rPr lang="ru-RU" sz="24000" b="1" dirty="0">
                <a:cs typeface="Aharoni" pitchFamily="2" charset="-79"/>
              </a:rPr>
              <a:t>Е. Благинина</a:t>
            </a:r>
          </a:p>
          <a:p>
            <a:endParaRPr lang="ru-RU" dirty="0"/>
          </a:p>
        </p:txBody>
      </p:sp>
      <p:pic>
        <p:nvPicPr>
          <p:cNvPr id="1026" name="Picture 2" descr="C:\Users\арр\Desktop\iKASF4AX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240360" cy="4392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24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р\Desktop\iI4EEXH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46855"/>
            <a:ext cx="6984776" cy="4918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41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рр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76864" cy="5495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166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4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арр</dc:creator>
  <cp:lastModifiedBy>арр</cp:lastModifiedBy>
  <cp:revision>1</cp:revision>
  <dcterms:created xsi:type="dcterms:W3CDTF">2015-01-28T15:46:02Z</dcterms:created>
  <dcterms:modified xsi:type="dcterms:W3CDTF">2015-01-28T15:50:52Z</dcterms:modified>
</cp:coreProperties>
</file>