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44" r:id="rId1"/>
  </p:sldMasterIdLst>
  <p:notesMasterIdLst>
    <p:notesMasterId r:id="rId12"/>
  </p:notesMasterIdLst>
  <p:sldIdLst>
    <p:sldId id="256" r:id="rId2"/>
    <p:sldId id="257" r:id="rId3"/>
    <p:sldId id="259" r:id="rId4"/>
    <p:sldId id="260" r:id="rId5"/>
    <p:sldId id="262" r:id="rId6"/>
    <p:sldId id="263" r:id="rId7"/>
    <p:sldId id="265" r:id="rId8"/>
    <p:sldId id="266" r:id="rId9"/>
    <p:sldId id="267" r:id="rId10"/>
    <p:sldId id="268" r:id="rId11"/>
  </p:sldIdLst>
  <p:sldSz cx="9144000" cy="6858000" type="screen4x3"/>
  <p:notesSz cx="6858000" cy="9144000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S Gothic" charset="-128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S Gothic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7" d="100"/>
          <a:sy n="107" d="100"/>
        </p:scale>
        <p:origin x="744" y="828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sp>
      <p:sp>
        <p:nvSpPr>
          <p:cNvPr id="2050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843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1945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048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150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2531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5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79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3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"/>
          <p:cNvSpPr txBox="1">
            <a:spLocks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6627" name="Rectangle 2"/>
          <p:cNvSpPr txBox="1">
            <a:spLocks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3159125"/>
            <a:ext cx="457200" cy="1035050"/>
          </a:xfrm>
          <a:prstGeom prst="rect">
            <a:avLst/>
          </a:prstGeom>
          <a:noFill/>
        </p:spPr>
        <p:txBody>
          <a:bodyPr lIns="0" tIns="9144" rIns="0" bIns="9144" anchor="ctr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/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B96F9E-CC03-4BDD-9FC4-3DA8FDA45F2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E63E7-218B-4057-B8AF-1C5EEE9D91E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5E956-D08E-4BB8-830C-6C3E25970B6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266AB2-DC21-42B9-AE1A-68B20FFCB07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67200" y="4075113"/>
            <a:ext cx="457200" cy="101441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21925E-7405-4B24-A6B9-B778F0AA73D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128960-F040-4F73-AFFF-A42B482CC01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057275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79963" y="520700"/>
            <a:ext cx="457200" cy="922338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9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66EAD-B2DC-47BE-95EA-199C2E8CD22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765761-2BD1-4783-850D-D0C8B36279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1C9C17-35D6-4DE1-8FFF-7919505760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29238" y="1774825"/>
            <a:ext cx="457200" cy="1230313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7062CE-9928-48C1-8239-42D9793958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435225" y="3332163"/>
            <a:ext cx="457200" cy="922337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defRPr/>
            </a:pPr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6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F23306-EFA4-4E19-B8AA-053BCFE1135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875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0"/>
            <a:ext cx="6096000" cy="3657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325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325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 smtClean="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pPr>
              <a:defRPr/>
            </a:pPr>
            <a:fld id="{54375AAF-26FD-4790-B236-4BBB6AD3690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67" r:id="rId1"/>
    <p:sldLayoutId id="2147483761" r:id="rId2"/>
    <p:sldLayoutId id="2147483768" r:id="rId3"/>
    <p:sldLayoutId id="2147483762" r:id="rId4"/>
    <p:sldLayoutId id="2147483769" r:id="rId5"/>
    <p:sldLayoutId id="2147483763" r:id="rId6"/>
    <p:sldLayoutId id="2147483764" r:id="rId7"/>
    <p:sldLayoutId id="2147483770" r:id="rId8"/>
    <p:sldLayoutId id="2147483771" r:id="rId9"/>
    <p:sldLayoutId id="2147483765" r:id="rId10"/>
    <p:sldLayoutId id="2147483766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900">
          <a:solidFill>
            <a:schemeClr val="tx1"/>
          </a:solidFill>
          <a:latin typeface="Palatino Linotype" pitchFamily="18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30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9763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4888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4650" indent="-255588" algn="l" rtl="0" fontAlgn="base">
        <a:spcBef>
          <a:spcPct val="20000"/>
        </a:spcBef>
        <a:spcAft>
          <a:spcPct val="0"/>
        </a:spcAft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Grp="1" noChangeArrowheads="1"/>
          </p:cNvSpPr>
          <p:nvPr>
            <p:ph type="title"/>
          </p:nvPr>
        </p:nvSpPr>
        <p:spPr>
          <a:xfrm>
            <a:off x="533400" y="1363663"/>
            <a:ext cx="8229600" cy="1312862"/>
          </a:xfrm>
        </p:spPr>
        <p:txBody>
          <a:bodyPr/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Слепые дети.</a:t>
            </a:r>
            <a:br>
              <a:rPr lang="ru-RU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r>
              <a:rPr lang="ru-RU" sz="4000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Новые технологии для слепых.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6588125" y="5300663"/>
            <a:ext cx="2232025" cy="1203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r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Работу выполнила ученица   7 «В» класса Малышева Лариса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"/>
          <p:cNvSpPr>
            <a:spLocks noGrp="1" noChangeArrowheads="1"/>
          </p:cNvSpPr>
          <p:nvPr>
            <p:ph type="title"/>
          </p:nvPr>
        </p:nvSpPr>
        <p:spPr>
          <a:xfrm>
            <a:off x="684213" y="333375"/>
            <a:ext cx="7543800" cy="914400"/>
          </a:xfrm>
        </p:spPr>
        <p:txBody>
          <a:bodyPr/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Электронная книга</a:t>
            </a:r>
          </a:p>
        </p:txBody>
      </p:sp>
      <p:pic>
        <p:nvPicPr>
          <p:cNvPr id="1638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447800"/>
            <a:ext cx="4376738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6388" name="Text Box 3"/>
          <p:cNvSpPr txBox="1">
            <a:spLocks noChangeArrowheads="1"/>
          </p:cNvSpPr>
          <p:nvPr/>
        </p:nvSpPr>
        <p:spPr bwMode="auto">
          <a:xfrm>
            <a:off x="5181600" y="2514600"/>
            <a:ext cx="3657600" cy="25273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</a:rPr>
              <a:t>Этот E-Book был разработан четверкой корейских дизайнеров и в нем используются электроактивные полимеры, которые способны изменять форму в ответ на электрическую стимуляцию. Таким образом, при перелистывании страницы поверхность будет каждый раз меняться, формируя новый текст (в шрифте Брайля). </a:t>
            </a: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Grp="1" noChangeArrowheads="1"/>
          </p:cNvSpPr>
          <p:nvPr>
            <p:ph type="title"/>
          </p:nvPr>
        </p:nvSpPr>
        <p:spPr>
          <a:xfrm>
            <a:off x="755650" y="692150"/>
            <a:ext cx="75438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Слепой ребенок</a:t>
            </a:r>
          </a:p>
        </p:txBody>
      </p:sp>
      <p:sp>
        <p:nvSpPr>
          <p:cNvPr id="8195" name="Rectangle 2"/>
          <p:cNvSpPr>
            <a:spLocks noChangeArrowheads="1"/>
          </p:cNvSpPr>
          <p:nvPr/>
        </p:nvSpPr>
        <p:spPr bwMode="auto">
          <a:xfrm>
            <a:off x="228600" y="1844675"/>
            <a:ext cx="4648200" cy="3933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 anchor="ctr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>
                <a:solidFill>
                  <a:srgbClr val="000000"/>
                </a:solidFill>
              </a:rPr>
              <a:t>Слепые дети, это дети, у которых полностью отсутствуют зрительные ощущения или имеется светоощущение или остаточное зрение. Существуют разные степени потери зрения: абсолютная (тотальная) слепота на оба глаза, при которой полностью утрачиваются светоощущение и цветоразличение; практическая слепота, при которой сохраняется либо светоощущение, либо остаточное зрение, позволяющие в известной мере воспринимать свет, цвета, контуры и силуэты предметов.</a:t>
            </a:r>
          </a:p>
        </p:txBody>
      </p:sp>
      <p:pic>
        <p:nvPicPr>
          <p:cNvPr id="8196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64163" y="2203450"/>
            <a:ext cx="3294062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3"/>
          <p:cNvSpPr txBox="1">
            <a:spLocks noChangeArrowheads="1"/>
          </p:cNvSpPr>
          <p:nvPr/>
        </p:nvSpPr>
        <p:spPr bwMode="auto">
          <a:xfrm>
            <a:off x="4953000" y="1773238"/>
            <a:ext cx="3886200" cy="36274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</a:rPr>
              <a:t>В период обучения в школе слепые дети получают политехническую и профессиональную подготовку. Основными методами их обучения являются словесные (рассказ, беседа, лекция), сочетающиеся с непосредственным наблюдением и активной деятельностью детей. Проводятся практические и лабораторные работы по физике, математике, биологии, географии, черчению, организуются экскурсии на природу.</a:t>
            </a:r>
          </a:p>
          <a:p>
            <a:pPr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60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620688"/>
            <a:ext cx="7128792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32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Школы для слепых детей</a:t>
            </a:r>
          </a:p>
        </p:txBody>
      </p:sp>
      <p:pic>
        <p:nvPicPr>
          <p:cNvPr id="9220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73063" y="1916113"/>
            <a:ext cx="4306887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"/>
          <p:cNvSpPr txBox="1">
            <a:spLocks noChangeArrowheads="1"/>
          </p:cNvSpPr>
          <p:nvPr/>
        </p:nvSpPr>
        <p:spPr bwMode="auto">
          <a:xfrm>
            <a:off x="533400" y="4495800"/>
            <a:ext cx="8382000" cy="171132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>
              <a:spcBef>
                <a:spcPts val="1125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</a:rPr>
              <a:t>Технологии не стоят на месте, но радует не только это, а так же и то, что они не обходят стороной и людей, частично или полностью лишенных зрения. И пусть чаще всего это лишь концепты, но это уже лучше, чем ничего, к тому же, многие из них рано или поздно становятся реальностью.</a:t>
            </a:r>
            <a:r>
              <a:rPr lang="ru-RU">
                <a:solidFill>
                  <a:srgbClr val="000000"/>
                </a:solidFill>
              </a:rPr>
              <a:t> </a:t>
            </a:r>
          </a:p>
          <a:p>
            <a:pPr algn="just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</a:rPr>
              <a:t>Далее мы рассмотрим технологии, которые уже существуют или находятся в разработке.</a:t>
            </a: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09800" y="1447800"/>
            <a:ext cx="4572000" cy="305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>
          <a:xfrm>
            <a:off x="723900" y="620713"/>
            <a:ext cx="7543800" cy="9144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Новые технологии для слепых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190500"/>
            <a:ext cx="8229600" cy="1312863"/>
          </a:xfrm>
        </p:spPr>
        <p:txBody>
          <a:bodyPr/>
          <a:lstStyle/>
          <a:p>
            <a:pPr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>
                <a:effectLst>
                  <a:outerShdw blurRad="38100" dist="38100" dir="2700000" algn="tl">
                    <a:srgbClr val="FFFFFF"/>
                  </a:outerShdw>
                </a:effectLst>
              </a:rPr>
              <a:t>Мобильный телефон B-Touch для слепых</a:t>
            </a:r>
          </a:p>
        </p:txBody>
      </p:sp>
      <p:sp>
        <p:nvSpPr>
          <p:cNvPr id="11267" name="Text Box 2"/>
          <p:cNvSpPr txBox="1">
            <a:spLocks noChangeArrowheads="1"/>
          </p:cNvSpPr>
          <p:nvPr/>
        </p:nvSpPr>
        <p:spPr bwMode="auto">
          <a:xfrm>
            <a:off x="5334000" y="1752600"/>
            <a:ext cx="3581400" cy="398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</a:rPr>
              <a:t>Дизайнер Женвеи Ю (Zhenwei You) представил своё собственное видение мобильного телефона для слепых. Его продукт B-Touch основан на удачной концепции iPhone с добавлением нескольких важных возможностей. Например, здесь используется специальный экран с поддержкой шрифта Брайля и голосовая система управления. Аппарат может выполнять функции обычного сотового телефона, электронной читалки и навигационного помощника. С помощью B-Touch можно даже распознавать объекты. </a:t>
            </a:r>
          </a:p>
        </p:txBody>
      </p:sp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1676400"/>
            <a:ext cx="4953000" cy="43815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Grp="1" noChangeArrowheads="1"/>
          </p:cNvSpPr>
          <p:nvPr>
            <p:ph type="title"/>
          </p:nvPr>
        </p:nvSpPr>
        <p:spPr>
          <a:xfrm>
            <a:off x="582613" y="620713"/>
            <a:ext cx="7543800" cy="914400"/>
          </a:xfrm>
        </p:spPr>
        <p:txBody>
          <a:bodyPr/>
          <a:lstStyle/>
          <a:p>
            <a:pPr algn="ctr"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Лазерный сенсор</a:t>
            </a:r>
            <a:r>
              <a:rPr lang="ru-RU" dirty="0"/>
              <a:t> 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68538" y="1700213"/>
            <a:ext cx="4525962" cy="246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2292" name="Text Box 3"/>
          <p:cNvSpPr txBox="1">
            <a:spLocks noChangeArrowheads="1"/>
          </p:cNvSpPr>
          <p:nvPr/>
        </p:nvSpPr>
        <p:spPr bwMode="auto">
          <a:xfrm>
            <a:off x="593725" y="4652963"/>
            <a:ext cx="8229600" cy="1797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</a:rPr>
              <a:t>Лазерный сенсор Siemens проверяет всю местность в пределах своего обзора по 25 раз в секунду.</a:t>
            </a:r>
          </a:p>
          <a:p>
            <a:pPr algn="just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</a:rPr>
              <a:t>Далее эта информация преобразуется в стереозвук, подаваемый владельцу приборчика через наушники. Расположение препятствий по горизонтали передаётся смещением звука вправо или влево, а приближение к препятствию отражается ростом тональности сигнала либо его громкости (тут возможны варианты — лучший выбор ещё определяется).</a:t>
            </a:r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1"/>
          <p:cNvSpPr>
            <a:spLocks noGrp="1" noChangeArrowheads="1"/>
          </p:cNvSpPr>
          <p:nvPr>
            <p:ph type="title"/>
          </p:nvPr>
        </p:nvSpPr>
        <p:spPr>
          <a:xfrm>
            <a:off x="1116013" y="295275"/>
            <a:ext cx="7124700" cy="923925"/>
          </a:xfr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Телевизор для слепых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029200" y="1219200"/>
            <a:ext cx="3810000" cy="37449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</a:rPr>
              <a:t>Компания Sony представила новое устройство, которое способно работать в качестве персонального компьютера и телевизора для слепых. Новинка получила название SandBox PC и работает под управлением операционной системы Zen, которая позволяет управлять поверхностью устройства, выводя текст шрифтом Брайля. Sandbox также может выводить рельефные изображения, которые могут почувствовать слепые. Выполнено устройство в форм-факторе планшетного ПК. 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609600" y="5181600"/>
            <a:ext cx="7696200" cy="106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</a:rPr>
              <a:t>Новинка SandBox PC пока существует только в виде концепции и является частью программы британского правительства по помощи слепым. Данная программа уже обязывает телестудии сопровождать передачи аудиокомментариями для слепых и слабовидящих. </a:t>
            </a:r>
          </a:p>
        </p:txBody>
      </p:sp>
      <p:pic>
        <p:nvPicPr>
          <p:cNvPr id="1331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9750" y="1466850"/>
            <a:ext cx="4343400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1"/>
          <p:cNvSpPr>
            <a:spLocks noGrp="1" noChangeArrowheads="1"/>
          </p:cNvSpPr>
          <p:nvPr>
            <p:ph type="title"/>
          </p:nvPr>
        </p:nvSpPr>
        <p:spPr>
          <a:xfrm>
            <a:off x="1047750" y="404813"/>
            <a:ext cx="7124700" cy="923925"/>
          </a:xfrm>
        </p:spPr>
        <p:txBody>
          <a:bodyPr>
            <a:normAutofit fontScale="90000"/>
          </a:bodyPr>
          <a:lstStyle/>
          <a:p>
            <a:pPr algn="ctr" fontAlgn="auto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dirty="0">
                <a:effectLst>
                  <a:outerShdw blurRad="38100" dist="38100" dir="2700000" algn="tl">
                    <a:srgbClr val="FFFFFF"/>
                  </a:outerShdw>
                </a:effectLst>
              </a:rPr>
              <a:t>Фотоаппарат для слепых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2133600" y="1219200"/>
            <a:ext cx="5029200" cy="2284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</a:rPr>
              <a:t>Камера для слепых получила название Touch Sight. На ней нет ЖК-монитора, зато есть панель Брайля, на которой сделанные снимки отображаются в трехмерном рельефном виде. Когда вы спустили затвор и сделали снимок, он как бы «проступает» на панели, и его можно ощупать. Для людей, владеющих шрифтом Брайля, не составит особого труда «просмотреть» такую рельефную фотографию. </a:t>
            </a:r>
          </a:p>
        </p:txBody>
      </p:sp>
      <p:pic>
        <p:nvPicPr>
          <p:cNvPr id="14340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43200" y="3581400"/>
            <a:ext cx="3733800" cy="2800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286000" y="304800"/>
            <a:ext cx="4648200" cy="3551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5363" name="Text Box 2"/>
          <p:cNvSpPr txBox="1">
            <a:spLocks noChangeArrowheads="1"/>
          </p:cNvSpPr>
          <p:nvPr/>
        </p:nvSpPr>
        <p:spPr bwMode="auto">
          <a:xfrm>
            <a:off x="685800" y="4191000"/>
            <a:ext cx="8001000" cy="2166938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lIns="90000" tIns="46800" rIns="90000" bIns="46800">
            <a:spAutoFit/>
          </a:bodyPr>
          <a:lstStyle/>
          <a:p>
            <a:pPr algn="just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1600">
                <a:solidFill>
                  <a:srgbClr val="000000"/>
                </a:solidFill>
              </a:rPr>
              <a:t>Кроме того, после каждого снимка камера автоматически записывает аудиозапись длительностью в три секунды, чтобы фотограф мог как-то пометить сделанный снимок голосом. В результате мы получаем фотографию, которую можно ощутить и прослушать – иными словами, задействовать другие органы чувств помимо зрения. В остальном это типичная камера, правда, несколько необычная на вид. Пока Touch Sight еще не доведена до массового производства, однако сама идея выглядит многообещающей. </a:t>
            </a:r>
          </a:p>
          <a:p>
            <a:pPr algn="just">
              <a:spcBef>
                <a:spcPts val="10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16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172</TotalTime>
  <Words>585</Words>
  <Application>Microsoft Office PowerPoint</Application>
  <PresentationFormat>Экран (4:3)</PresentationFormat>
  <Paragraphs>22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MS Gothic</vt:lpstr>
      <vt:lpstr>Times New Roman</vt:lpstr>
      <vt:lpstr>Palatino Linotype</vt:lpstr>
      <vt:lpstr>Wingdings</vt:lpstr>
      <vt:lpstr>Базовая</vt:lpstr>
      <vt:lpstr>Слепые дети. Новые технологии для слепых.</vt:lpstr>
      <vt:lpstr>Слепой ребенок</vt:lpstr>
      <vt:lpstr>Слайд 3</vt:lpstr>
      <vt:lpstr>Новые технологии для слепых</vt:lpstr>
      <vt:lpstr>Мобильный телефон B-Touch для слепых</vt:lpstr>
      <vt:lpstr>Лазерный сенсор </vt:lpstr>
      <vt:lpstr>Телевизор для слепых</vt:lpstr>
      <vt:lpstr>Фотоаппарат для слепых</vt:lpstr>
      <vt:lpstr>Слайд 9</vt:lpstr>
      <vt:lpstr>Электронная книга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Пользователь</cp:lastModifiedBy>
  <cp:revision>7</cp:revision>
  <cp:lastPrinted>1601-01-01T00:00:00Z</cp:lastPrinted>
  <dcterms:created xsi:type="dcterms:W3CDTF">1601-01-01T00:00:00Z</dcterms:created>
  <dcterms:modified xsi:type="dcterms:W3CDTF">2015-04-03T03:48:17Z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