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2"/>
  </p:notesMasterIdLst>
  <p:sldIdLst>
    <p:sldId id="256" r:id="rId4"/>
    <p:sldId id="257" r:id="rId5"/>
    <p:sldId id="258" r:id="rId6"/>
    <p:sldId id="259" r:id="rId7"/>
    <p:sldId id="260" r:id="rId8"/>
    <p:sldId id="263" r:id="rId9"/>
    <p:sldId id="262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3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A9063-A321-4C30-8FEC-BD87E411903A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1071A-B7F2-4268-8BC2-21219E80F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720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6EDD6-097F-426B-B963-777289CB0A07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6EDD6-097F-426B-B963-777289CB0A07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33942-1B04-4E35-B601-CC273F91F9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CBEB-1960-4304-BADB-C22F787E1C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302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33942-1B04-4E35-B601-CC273F91F9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CBEB-1960-4304-BADB-C22F787E1C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057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33942-1B04-4E35-B601-CC273F91F9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CBEB-1960-4304-BADB-C22F787E1C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059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33942-1B04-4E35-B601-CC273F91F9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CBEB-1960-4304-BADB-C22F787E1C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55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33942-1B04-4E35-B601-CC273F91F9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CBEB-1960-4304-BADB-C22F787E1C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695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33942-1B04-4E35-B601-CC273F91F9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CBEB-1960-4304-BADB-C22F787E1C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049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33942-1B04-4E35-B601-CC273F91F9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CBEB-1960-4304-BADB-C22F787E1C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632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33942-1B04-4E35-B601-CC273F91F9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CBEB-1960-4304-BADB-C22F787E1C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93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33942-1B04-4E35-B601-CC273F91F9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CBEB-1960-4304-BADB-C22F787E1C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7401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33942-1B04-4E35-B601-CC273F91F9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CBEB-1960-4304-BADB-C22F787E1C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628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33942-1B04-4E35-B601-CC273F91F9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CBEB-1960-4304-BADB-C22F787E1C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802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33942-1B04-4E35-B601-CC273F91F9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CBEB-1960-4304-BADB-C22F787E1C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5652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33942-1B04-4E35-B601-CC273F91F9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CBEB-1960-4304-BADB-C22F787E1C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56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33942-1B04-4E35-B601-CC273F91F9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CBEB-1960-4304-BADB-C22F787E1C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231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33942-1B04-4E35-B601-CC273F91F9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CBEB-1960-4304-BADB-C22F787E1C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5395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33942-1B04-4E35-B601-CC273F91F9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CBEB-1960-4304-BADB-C22F787E1C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872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33942-1B04-4E35-B601-CC273F91F9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CBEB-1960-4304-BADB-C22F787E1C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4099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33942-1B04-4E35-B601-CC273F91F9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CBEB-1960-4304-BADB-C22F787E1C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80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33942-1B04-4E35-B601-CC273F91F9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CBEB-1960-4304-BADB-C22F787E1C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4508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33942-1B04-4E35-B601-CC273F91F9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CBEB-1960-4304-BADB-C22F787E1C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3051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33942-1B04-4E35-B601-CC273F91F9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CBEB-1960-4304-BADB-C22F787E1C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7758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33942-1B04-4E35-B601-CC273F91F9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CBEB-1960-4304-BADB-C22F787E1C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64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33942-1B04-4E35-B601-CC273F91F9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4CBEB-1960-4304-BADB-C22F787E1C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177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33942-1B04-4E35-B601-CC273F91F9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4CBEB-1960-4304-BADB-C22F787E1C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043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 19 Пропись № 2 с. 4-5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607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01613"/>
            <a:ext cx="4959350" cy="708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451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2" y="188640"/>
            <a:ext cx="4427604" cy="585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757" y="217782"/>
            <a:ext cx="4296709" cy="582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159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04"/>
          <a:stretch/>
        </p:blipFill>
        <p:spPr bwMode="auto">
          <a:xfrm>
            <a:off x="323528" y="98918"/>
            <a:ext cx="8377562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178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476672"/>
            <a:ext cx="3617142" cy="2454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63688" y="3284984"/>
          <a:ext cx="2808312" cy="73585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36104"/>
                <a:gridCol w="936104"/>
                <a:gridCol w="936104"/>
              </a:tblGrid>
              <a:tr h="7358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2843808" y="4725144"/>
            <a:ext cx="576064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228184" y="620688"/>
            <a:ext cx="2031325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 </a:t>
            </a:r>
            <a:r>
              <a:rPr lang="ru-RU" sz="100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10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753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78" b="1"/>
          <a:stretch/>
        </p:blipFill>
        <p:spPr bwMode="auto">
          <a:xfrm>
            <a:off x="28465" y="260648"/>
            <a:ext cx="8819329" cy="535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35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643050"/>
            <a:ext cx="8419154" cy="2428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665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932" y="0"/>
            <a:ext cx="497516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9135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</Words>
  <Application>Microsoft Office PowerPoint</Application>
  <PresentationFormat>Экран (4:3)</PresentationFormat>
  <Paragraphs>4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Тема Office</vt:lpstr>
      <vt:lpstr>1_Тема Office</vt:lpstr>
      <vt:lpstr>2_Тема Office</vt:lpstr>
      <vt:lpstr>Урок 19 Пропись № 2 с. 4-5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19 Пропись № 2 с. 4-5</dc:title>
  <dc:creator>Admin</dc:creator>
  <cp:lastModifiedBy>Admin</cp:lastModifiedBy>
  <cp:revision>2</cp:revision>
  <dcterms:created xsi:type="dcterms:W3CDTF">2012-10-03T19:39:32Z</dcterms:created>
  <dcterms:modified xsi:type="dcterms:W3CDTF">2012-10-03T19:51:28Z</dcterms:modified>
</cp:coreProperties>
</file>