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9"/>
  </p:notesMasterIdLst>
  <p:sldIdLst>
    <p:sldId id="256" r:id="rId4"/>
    <p:sldId id="257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19A16-2AB9-4EB9-9255-1945C6A8CF28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6C4DC-0BF7-4E2D-B6DF-F5BD426DD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426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D58-4F1B-41F2-8391-35B66A28955A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D58-4F1B-41F2-8391-35B66A28955A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357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916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010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586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668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8064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06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3817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189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528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5173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9379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6705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4399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7729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2848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66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7682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4393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2612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FC30-965D-4681-9E15-EC216360C6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34AD-6D78-43E0-8E29-B8B9E9AB803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98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2FC30-965D-4681-9E15-EC216360C6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A34AD-6D78-43E0-8E29-B8B9E9AB803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89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2FC30-965D-4681-9E15-EC216360C6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A34AD-6D78-43E0-8E29-B8B9E9AB803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46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10 с.22-23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54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483" y="165043"/>
            <a:ext cx="4893716" cy="6567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782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571480"/>
            <a:ext cx="6021884" cy="55721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7938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571612"/>
            <a:ext cx="7763994" cy="39243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0_acc8_6899e84_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00826" y="3786190"/>
            <a:ext cx="1950864" cy="1463148"/>
          </a:xfrm>
          <a:prstGeom prst="snip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178029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304" y="116632"/>
            <a:ext cx="4809071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330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Экран (4:3)</PresentationFormat>
  <Paragraphs>3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Тема Office</vt:lpstr>
      <vt:lpstr>1_Тема Office</vt:lpstr>
      <vt:lpstr>2_Тема Office</vt:lpstr>
      <vt:lpstr>Урок 10 с.22-23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10 с.22-23</dc:title>
  <dc:creator>Admin</dc:creator>
  <cp:lastModifiedBy>Admin</cp:lastModifiedBy>
  <cp:revision>2</cp:revision>
  <dcterms:created xsi:type="dcterms:W3CDTF">2012-09-19T13:50:21Z</dcterms:created>
  <dcterms:modified xsi:type="dcterms:W3CDTF">2012-09-19T14:07:00Z</dcterms:modified>
</cp:coreProperties>
</file>