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1" r:id="rId9"/>
    <p:sldId id="260" r:id="rId10"/>
    <p:sldId id="263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3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4ADA6-1075-4DAF-A035-BA6D33C78B6B}" type="datetimeFigureOut">
              <a:rPr lang="ru-RU" smtClean="0"/>
              <a:t>08.10.2012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0C5E42-96FD-4139-8840-C8788A2537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169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C64FD-5A72-400C-B045-5B884891A9C1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C64FD-5A72-400C-B045-5B884891A9C1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C64FD-5A72-400C-B045-5B884891A9C1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649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028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244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865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898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5609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4584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24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1859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2536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74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0708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0396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0570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8828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3641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9551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488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7774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2663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8581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9394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2267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6730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4363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8626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9267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33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4400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6794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8216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8610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511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206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300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795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Урок 21 с.8-9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36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33" y="85530"/>
            <a:ext cx="4590389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756" y="85530"/>
            <a:ext cx="4678764" cy="6280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377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95"/>
          <a:stretch/>
        </p:blipFill>
        <p:spPr bwMode="auto">
          <a:xfrm>
            <a:off x="481608" y="44624"/>
            <a:ext cx="8231995" cy="6653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365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79"/>
          <a:stretch/>
        </p:blipFill>
        <p:spPr bwMode="auto">
          <a:xfrm>
            <a:off x="0" y="476672"/>
            <a:ext cx="9127326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526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20"/>
          <a:stretch/>
        </p:blipFill>
        <p:spPr bwMode="auto">
          <a:xfrm>
            <a:off x="-1" y="764704"/>
            <a:ext cx="9601869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147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эму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2636912"/>
            <a:ext cx="4824536" cy="3618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81000"/>
            <a:ext cx="7559386" cy="184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814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066800"/>
            <a:ext cx="7907692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623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200"/>
            <a:ext cx="808007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12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6</Words>
  <Application>Microsoft Office PowerPoint</Application>
  <PresentationFormat>Экран (4:3)</PresentationFormat>
  <Paragraphs>4</Paragraphs>
  <Slides>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Тема Office</vt:lpstr>
      <vt:lpstr>Office Theme</vt:lpstr>
      <vt:lpstr>1_Office Theme</vt:lpstr>
      <vt:lpstr>2_Office Theme</vt:lpstr>
      <vt:lpstr>Урок 21 с.8-9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21 с.8-9</dc:title>
  <dc:creator>Admin</dc:creator>
  <cp:lastModifiedBy>Admin</cp:lastModifiedBy>
  <cp:revision>3</cp:revision>
  <dcterms:created xsi:type="dcterms:W3CDTF">2012-10-07T15:26:13Z</dcterms:created>
  <dcterms:modified xsi:type="dcterms:W3CDTF">2012-10-07T15:51:42Z</dcterms:modified>
</cp:coreProperties>
</file>