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20 с. 6- 7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260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5"/>
          <a:stretch/>
        </p:blipFill>
        <p:spPr bwMode="auto">
          <a:xfrm>
            <a:off x="26167" y="180277"/>
            <a:ext cx="4329810" cy="601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178" y="149243"/>
            <a:ext cx="4532292" cy="620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69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333875" cy="601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025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83" y="14943"/>
            <a:ext cx="4992757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877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Урок 20 с. 6- 7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20 с. 6- 7</dc:title>
  <dc:creator>Admin</dc:creator>
  <cp:lastModifiedBy>Admin</cp:lastModifiedBy>
  <cp:revision>2</cp:revision>
  <dcterms:created xsi:type="dcterms:W3CDTF">2012-10-04T19:59:24Z</dcterms:created>
  <dcterms:modified xsi:type="dcterms:W3CDTF">2012-10-04T20:21:38Z</dcterms:modified>
</cp:coreProperties>
</file>