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1" r:id="rId10"/>
    <p:sldId id="260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7F8A8-E377-442E-8317-4E858D0656A8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BE119-F6D1-4E71-9745-0334FFD7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8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A6002-339A-4470-AFE6-4D34C13598D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F-463C-4111-8DFE-F2AEE8990AD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F-463C-4111-8DFE-F2AEE8990AD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F-463C-4111-8DFE-F2AEE8990AD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4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28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2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1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44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0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34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5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09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87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4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87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99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76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78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33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36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7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95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31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19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38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76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75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61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54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85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45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85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62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55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20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390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74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5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45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18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5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32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556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0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1">
                <a:tint val="66000"/>
                <a:satMod val="160000"/>
                <a:alpha val="3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7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1">
                <a:tint val="66000"/>
                <a:satMod val="160000"/>
                <a:alpha val="3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4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1">
                <a:tint val="66000"/>
                <a:satMod val="160000"/>
                <a:alpha val="3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9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1">
                <a:tint val="66000"/>
                <a:satMod val="160000"/>
                <a:alpha val="3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2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22 с. 10-11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8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0"/>
          <a:stretch/>
        </p:blipFill>
        <p:spPr bwMode="auto">
          <a:xfrm>
            <a:off x="93751" y="188640"/>
            <a:ext cx="4408740" cy="623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12" y="231766"/>
            <a:ext cx="4504591" cy="615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15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73"/>
          <a:stretch/>
        </p:blipFill>
        <p:spPr bwMode="auto">
          <a:xfrm>
            <a:off x="189716" y="188640"/>
            <a:ext cx="820452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22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ква_у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214422"/>
            <a:ext cx="2426847" cy="3778570"/>
          </a:xfrm>
          <a:prstGeom prst="rect">
            <a:avLst/>
          </a:prstGeom>
        </p:spPr>
      </p:pic>
      <p:pic>
        <p:nvPicPr>
          <p:cNvPr id="5" name="Рисунок 4" descr="Буква_у_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285860"/>
            <a:ext cx="2214578" cy="3802998"/>
          </a:xfrm>
          <a:prstGeom prst="rect">
            <a:avLst/>
          </a:prstGeom>
        </p:spPr>
      </p:pic>
      <p:pic>
        <p:nvPicPr>
          <p:cNvPr id="6" name="Рисунок 5" descr="Буква_у_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357298"/>
            <a:ext cx="2451504" cy="36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2" r="3770"/>
          <a:stretch/>
        </p:blipFill>
        <p:spPr bwMode="auto">
          <a:xfrm>
            <a:off x="-180528" y="332656"/>
            <a:ext cx="9324528" cy="601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75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54"/>
          <a:stretch/>
        </p:blipFill>
        <p:spPr bwMode="auto">
          <a:xfrm>
            <a:off x="-162025" y="476672"/>
            <a:ext cx="952214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60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т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501008"/>
            <a:ext cx="2743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661" y="581026"/>
            <a:ext cx="8580854" cy="200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96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608940" cy="448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88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641850" cy="23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15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5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Тема Office</vt:lpstr>
      <vt:lpstr>Office Theme</vt:lpstr>
      <vt:lpstr>1_Office Theme</vt:lpstr>
      <vt:lpstr>2_Office Theme</vt:lpstr>
      <vt:lpstr>3_Office Theme</vt:lpstr>
      <vt:lpstr>Урок 22 с. 10-11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22 с. 10-11</dc:title>
  <dc:creator>Admin</dc:creator>
  <cp:lastModifiedBy>Admin</cp:lastModifiedBy>
  <cp:revision>2</cp:revision>
  <dcterms:created xsi:type="dcterms:W3CDTF">2012-10-08T15:45:50Z</dcterms:created>
  <dcterms:modified xsi:type="dcterms:W3CDTF">2012-10-08T16:03:47Z</dcterms:modified>
</cp:coreProperties>
</file>