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FA26DC-58EE-41E6-BE4D-BEEECA9181CE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4DB42B-4BB5-4AAC-8D0F-DCB731B687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332656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ru-RU" sz="5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О</a:t>
            </a:r>
            <a:r>
              <a:rPr lang="ru-RU" sz="5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З</a:t>
            </a:r>
            <a:r>
              <a:rPr lang="ru-RU" sz="5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Ь</a:t>
            </a:r>
            <a:r>
              <a:rPr lang="ru-RU" sz="5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М</a:t>
            </a:r>
            <a:r>
              <a:rPr lang="ru-RU" sz="5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Ё</a:t>
            </a:r>
            <a:r>
              <a:rPr lang="ru-RU" sz="5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М</a:t>
            </a:r>
            <a:r>
              <a:rPr lang="ru-RU" sz="5400" b="1" dirty="0" smtClean="0">
                <a:latin typeface="Comic Sans MS" panose="030F0702030302020204" pitchFamily="66" charset="0"/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ru-RU" sz="5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Р</a:t>
            </a:r>
            <a:r>
              <a:rPr lang="ru-RU" sz="5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А</a:t>
            </a:r>
            <a:r>
              <a:rPr lang="ru-RU" sz="5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С</a:t>
            </a:r>
            <a:r>
              <a:rPr lang="ru-RU" sz="5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К</a:t>
            </a:r>
            <a:r>
              <a:rPr lang="ru-RU" sz="5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И</a:t>
            </a:r>
            <a:r>
              <a:rPr lang="ru-RU" sz="5400" b="1" dirty="0" smtClean="0">
                <a:latin typeface="Comic Sans MS" panose="030F0702030302020204" pitchFamily="66" charset="0"/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У</a:t>
            </a:r>
            <a:r>
              <a:rPr lang="ru-RU" sz="5400" b="1" dirty="0" smtClean="0">
                <a:latin typeface="Comic Sans MS" panose="030F0702030302020204" pitchFamily="66" charset="0"/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</a:t>
            </a:r>
            <a:r>
              <a:rPr lang="ru-RU" sz="5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А</a:t>
            </a:r>
            <a:r>
              <a:rPr lang="ru-RU" sz="5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Д</a:t>
            </a:r>
            <a:r>
              <a:rPr lang="ru-RU" sz="5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У</a:t>
            </a:r>
            <a:r>
              <a:rPr lang="ru-RU" sz="5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Г</a:t>
            </a:r>
            <a:r>
              <a:rPr lang="ru-RU" sz="5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И</a:t>
            </a:r>
            <a:endParaRPr lang="ru-RU" sz="54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221637"/>
            <a:ext cx="6552728" cy="4368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5519447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Презентация для детей старшей группы.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Составила: </a:t>
            </a:r>
            <a:r>
              <a:rPr lang="ru-RU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Мудрицкая</a:t>
            </a: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Н.Н.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278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ВНИМАНИЕ – ЗАДАНИЕ !!!</a:t>
            </a:r>
          </a:p>
          <a:p>
            <a:pPr algn="ctr"/>
            <a:r>
              <a:rPr lang="ru-RU" sz="3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ДЕЛАЕМ ЭСКИЗ:</a:t>
            </a:r>
            <a:endParaRPr lang="ru-RU" sz="36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475" y="4638675"/>
            <a:ext cx="26765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419600"/>
            <a:ext cx="40005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19550"/>
            <a:ext cx="22669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3212976"/>
            <a:ext cx="38195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17726"/>
            <a:ext cx="43243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1844824"/>
            <a:ext cx="31813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14488"/>
            <a:ext cx="33813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846" y="1776264"/>
            <a:ext cx="22098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60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ВНИМАНИЕ – ЗАДАНИЕ !!!</a:t>
            </a:r>
          </a:p>
          <a:p>
            <a:pPr algn="ctr"/>
            <a:r>
              <a:rPr lang="ru-RU" sz="3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РАССКРАШИВАЕМ ЭСКИЗ:</a:t>
            </a:r>
            <a:endParaRPr lang="ru-RU" sz="36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729615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33336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628800"/>
            <a:ext cx="728662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64826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72" y="1700808"/>
            <a:ext cx="7286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484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62" y="116632"/>
            <a:ext cx="280831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325508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Интеграция образовательных областей:</a:t>
            </a:r>
          </a:p>
          <a:p>
            <a:endParaRPr lang="ru-RU" altLang="ru-RU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Познание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Художественно-эстетическое развитие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Речевое развитие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Программное содержание:</a:t>
            </a:r>
            <a:r>
              <a:rPr lang="ru-RU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 </a:t>
            </a:r>
            <a:endParaRPr lang="ru-RU" sz="2400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Закрепить </a:t>
            </a:r>
            <a:r>
              <a:rPr lang="ru-RU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последовательность расположения цветов в спектре. Познакомить с акварельными красками, их свойствами и способом работы с ними. </a:t>
            </a:r>
            <a:endParaRPr lang="ru-RU" altLang="ru-RU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081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Что такое основные цвета?</a:t>
            </a:r>
            <a:endParaRPr lang="ru-RU" sz="44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59632" y="1916832"/>
            <a:ext cx="2232248" cy="22322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635896" y="3789040"/>
            <a:ext cx="2376264" cy="23042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28184" y="1988840"/>
            <a:ext cx="2088232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0809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/>
                </a:solidFill>
                <a:latin typeface="Comic Sans MS" panose="030F0702030302020204" pitchFamily="66" charset="0"/>
              </a:rPr>
              <a:t>Какой цвет получится, если смешать жёлтый и красный цвета?</a:t>
            </a:r>
            <a:endParaRPr lang="ru-RU" sz="3600" b="1" dirty="0">
              <a:solidFill>
                <a:schemeClr val="accent5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27584" y="2636912"/>
            <a:ext cx="1584176" cy="15841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07904" y="2672916"/>
            <a:ext cx="1584176" cy="151216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42484" y="2708920"/>
            <a:ext cx="1584176" cy="151216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рест 7"/>
          <p:cNvSpPr/>
          <p:nvPr/>
        </p:nvSpPr>
        <p:spPr>
          <a:xfrm>
            <a:off x="2627784" y="2924944"/>
            <a:ext cx="792088" cy="792088"/>
          </a:xfrm>
          <a:prstGeom prst="plus">
            <a:avLst>
              <a:gd name="adj" fmla="val 42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 8"/>
          <p:cNvSpPr/>
          <p:nvPr/>
        </p:nvSpPr>
        <p:spPr>
          <a:xfrm>
            <a:off x="5580112" y="3176972"/>
            <a:ext cx="101835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089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Какой цвет получится, если смешать жёлтый и синий цвета?</a:t>
            </a:r>
            <a:endParaRPr lang="ru-RU" sz="3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27584" y="2636912"/>
            <a:ext cx="1584176" cy="158417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рест 5"/>
          <p:cNvSpPr/>
          <p:nvPr/>
        </p:nvSpPr>
        <p:spPr>
          <a:xfrm>
            <a:off x="2627784" y="2924944"/>
            <a:ext cx="792088" cy="792088"/>
          </a:xfrm>
          <a:prstGeom prst="plus">
            <a:avLst>
              <a:gd name="adj" fmla="val 42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07904" y="2672916"/>
            <a:ext cx="1584176" cy="151216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5580112" y="3176972"/>
            <a:ext cx="101835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742484" y="2708920"/>
            <a:ext cx="1584176" cy="15121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084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Какой цвет получится, если смешать красный и синий цвета?</a:t>
            </a:r>
            <a:endParaRPr lang="ru-RU" sz="3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27584" y="2636912"/>
            <a:ext cx="1584176" cy="15841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рест 5"/>
          <p:cNvSpPr/>
          <p:nvPr/>
        </p:nvSpPr>
        <p:spPr>
          <a:xfrm>
            <a:off x="2627784" y="2924944"/>
            <a:ext cx="792088" cy="792088"/>
          </a:xfrm>
          <a:prstGeom prst="plus">
            <a:avLst>
              <a:gd name="adj" fmla="val 42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07904" y="2672916"/>
            <a:ext cx="1584176" cy="151216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5580112" y="3176972"/>
            <a:ext cx="1018356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742484" y="2708920"/>
            <a:ext cx="1584176" cy="1512168"/>
          </a:xfrm>
          <a:prstGeom prst="ellipse">
            <a:avLst/>
          </a:prstGeom>
          <a:solidFill>
            <a:srgbClr val="7030A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2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Как получить коричневый цвет?</a:t>
            </a: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4100" y="2348880"/>
            <a:ext cx="1365572" cy="129614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483768" y="2389510"/>
            <a:ext cx="1368152" cy="121488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788024" y="2348880"/>
            <a:ext cx="1374576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рест 7"/>
          <p:cNvSpPr/>
          <p:nvPr/>
        </p:nvSpPr>
        <p:spPr>
          <a:xfrm>
            <a:off x="1763688" y="2708920"/>
            <a:ext cx="576064" cy="624520"/>
          </a:xfrm>
          <a:prstGeom prst="plus">
            <a:avLst>
              <a:gd name="adj" fmla="val 44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ест 8"/>
          <p:cNvSpPr/>
          <p:nvPr/>
        </p:nvSpPr>
        <p:spPr>
          <a:xfrm>
            <a:off x="3983236" y="2684692"/>
            <a:ext cx="648072" cy="624520"/>
          </a:xfrm>
          <a:prstGeom prst="plus">
            <a:avLst>
              <a:gd name="adj" fmla="val 42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6217604" y="2855925"/>
            <a:ext cx="823144" cy="33051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164288" y="2389510"/>
            <a:ext cx="1374576" cy="1296144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75928" y="4797152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МОЛОДЦЫ !!!</a:t>
            </a:r>
            <a:endParaRPr lang="ru-RU" sz="6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3655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Назови все цвета радуги!</a:t>
            </a: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700808"/>
            <a:ext cx="2662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КАЖДЫЙ</a:t>
            </a:r>
            <a:endParaRPr lang="ru-RU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432" y="235835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5"/>
                </a:solidFill>
                <a:latin typeface="Comic Sans MS" panose="030F0702030302020204" pitchFamily="66" charset="0"/>
              </a:rPr>
              <a:t>ОХОТНИК</a:t>
            </a:r>
            <a:endParaRPr lang="ru-RU" sz="3600" b="1" dirty="0">
              <a:solidFill>
                <a:schemeClr val="accent5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20" y="3029177"/>
            <a:ext cx="2276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ЖЕЛАЕТ</a:t>
            </a:r>
            <a:endParaRPr lang="ru-RU" sz="36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392" y="3711782"/>
            <a:ext cx="18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ЗНАТЬ</a:t>
            </a:r>
            <a:endParaRPr lang="ru-RU" sz="3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596" y="438413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ГДЕ</a:t>
            </a:r>
            <a:endParaRPr lang="ru-RU" sz="3600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504241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СИДИТ</a:t>
            </a:r>
            <a:endParaRPr lang="ru-RU" sz="36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569230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ФАЗАН</a:t>
            </a: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88072" y="1700808"/>
            <a:ext cx="5688632" cy="6575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988072" y="2375556"/>
            <a:ext cx="5688632" cy="6575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987824" y="3004689"/>
            <a:ext cx="5688632" cy="65755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3684641"/>
            <a:ext cx="5688632" cy="65755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87824" y="4358113"/>
            <a:ext cx="5688632" cy="6575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987824" y="5015663"/>
            <a:ext cx="5688632" cy="65755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987824" y="5681089"/>
            <a:ext cx="5688632" cy="6575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907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62" y="116632"/>
            <a:ext cx="280831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7544" y="404663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Разноцветные ворота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FFC000"/>
                </a:solidFill>
                <a:latin typeface="Comic Sans MS" panose="030F0702030302020204" pitchFamily="66" charset="0"/>
              </a:rPr>
              <a:t>На лугу построил кто-то,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Но пройти в них не</a:t>
            </a:r>
            <a:r>
              <a:rPr lang="ru-RU" sz="3600" dirty="0">
                <a:latin typeface="Comic Sans MS" panose="030F0702030302020204" pitchFamily="66" charset="0"/>
              </a:rPr>
              <a:t> </a:t>
            </a:r>
            <a:r>
              <a:rPr lang="ru-RU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легко,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Те ворота высоко.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Постарался мастер тот,</a:t>
            </a:r>
            <a:r>
              <a:rPr lang="ru-RU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Взял он красок для ворот.</a:t>
            </a:r>
            <a:r>
              <a:rPr lang="ru-RU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7030A0"/>
                </a:solidFill>
                <a:latin typeface="Comic Sans MS" panose="030F0702030302020204" pitchFamily="66" charset="0"/>
              </a:rPr>
              <a:t>Ни одну, ни две, ни три –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Целых семь, ты посмотри!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FFC000"/>
                </a:solidFill>
                <a:latin typeface="Comic Sans MS" panose="030F0702030302020204" pitchFamily="66" charset="0"/>
              </a:rPr>
              <a:t>Как ворота те назвать?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>
                <a:solidFill>
                  <a:srgbClr val="FFFF00"/>
                </a:solidFill>
                <a:latin typeface="Comic Sans MS" panose="030F0702030302020204" pitchFamily="66" charset="0"/>
              </a:rPr>
              <a:t>Можешь их нарисовать</a:t>
            </a:r>
            <a:r>
              <a:rPr lang="ru-RU" sz="3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?   </a:t>
            </a:r>
            <a:r>
              <a:rPr lang="ru-RU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ru-RU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агудар</a:t>
            </a:r>
            <a:r>
              <a:rPr lang="ru-RU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ru-RU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615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100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XTreme.ws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14</cp:revision>
  <dcterms:created xsi:type="dcterms:W3CDTF">2015-03-26T18:17:38Z</dcterms:created>
  <dcterms:modified xsi:type="dcterms:W3CDTF">2015-03-26T20:16:58Z</dcterms:modified>
</cp:coreProperties>
</file>