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4" r:id="rId5"/>
    <p:sldId id="258" r:id="rId6"/>
    <p:sldId id="257" r:id="rId7"/>
    <p:sldId id="263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4A1F25E-C228-4026-815B-5A2B2D3699D3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F517CB8-56F3-40E3-B309-B5002F90A8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2%D0%BE%D0%B2%D1%81%D0%BA%D0%B8%D0%B9_%D1%8E%D1%80%D0%B8%D0%B4%D0%B8%D1%87%D0%B5%D1%81%D0%BA%D0%B8%D0%B9_%D0%B8%D0%BD%D1%81%D1%82%D0%B8%D1%82%D1%83%D1%82_%D0%9C%D0%92%D0%94_%D0%A0%D0%BE%D1%81%D1%81%D0%B8%D0%B8" TargetMode="External"/><Relationship Id="rId3" Type="http://schemas.openxmlformats.org/officeDocument/2006/relationships/hyperlink" Target="http://ru.wikipedia.org/wiki/1986_%D0%B3%D0%BE%D0%B4" TargetMode="External"/><Relationship Id="rId7" Type="http://schemas.openxmlformats.org/officeDocument/2006/relationships/hyperlink" Target="http://ru.wikipedia.org/wiki/%D0%9F%D1%80%D0%B0%D0%B2%D0%BE%D0%B1%D0%B5%D1%80%D0%B5%D0%B6%D0%BD%D1%8B%D0%B9_%D1%80%D0%B0%D0%B9%D0%BE%D0%BD" TargetMode="External"/><Relationship Id="rId2" Type="http://schemas.openxmlformats.org/officeDocument/2006/relationships/hyperlink" Target="http://ru.wikipedia.org/wiki/24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6_%D0%B3%D0%BE%D0%B4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ru.wikipedia.org/wiki/%D0%A1%D0%B5%D0%B2%D0%B5%D1%80%D0%BE-%D0%9E%D1%81%D0%B5%D1%82%D0%B8%D0%BD%D1%81%D0%BA%D0%B0%D1%8F_%D0%90%D0%A1%D0%A1%D0%A0" TargetMode="External"/><Relationship Id="rId10" Type="http://schemas.openxmlformats.org/officeDocument/2006/relationships/hyperlink" Target="http://ru.wikipedia.org/wiki/%D0%A0%D0%B5%D1%81%D0%BF%D1%83%D0%B1%D0%BB%D0%B8%D0%BA%D0%B0_%D0%A1%D0%B5%D0%B2%D0%B5%D1%80%D0%BD%D0%B0%D1%8F_%D0%9E%D1%81%D0%B5%D1%82%D0%B8%D1%8F" TargetMode="External"/><Relationship Id="rId4" Type="http://schemas.openxmlformats.org/officeDocument/2006/relationships/hyperlink" Target="http://ru.wikipedia.org/wiki/%D0%91%D0%B5%D1%81%D0%BB%D0%B0%D0%BD" TargetMode="External"/><Relationship Id="rId9" Type="http://schemas.openxmlformats.org/officeDocument/2006/relationships/hyperlink" Target="http://ru.wikipedia.org/wiki/2011_%D0%B3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2_%D0%B3%D0%BE%D0%B4" TargetMode="External"/><Relationship Id="rId2" Type="http://schemas.openxmlformats.org/officeDocument/2006/relationships/hyperlink" Target="http://ru.wikipedia.org/wiki/23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92%D0%90%D0%97-210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4_%D0%BE%D0%BA%D1%82%D1%8F%D0%B1%D1%80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1%D0%B5%D1%81%D0%BB%D0%B0%D0%BD" TargetMode="External"/><Relationship Id="rId4" Type="http://schemas.openxmlformats.org/officeDocument/2006/relationships/hyperlink" Target="http://ru.wikipedia.org/wiki/2012_%D0%B3%D0%BE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1_%D0%BD%D0%BE%D1%8F%D0%B1%D1%80%D1%8F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1%80%D0%BE%D0%B9_%D0%A0%D0%BE%D1%81%D1%81%D0%B8%D0%B9%D1%81%D0%BA%D0%BE%D0%B9_%D0%A4%D0%B5%D0%B4%D0%B5%D1%80%D0%B0%D1%86%D0%B8%D0%B8" TargetMode="External"/><Relationship Id="rId5" Type="http://schemas.openxmlformats.org/officeDocument/2006/relationships/hyperlink" Target="http://ru.wikipedia.org/wiki/%D0%A2%D0%B0%D0%B9%D0%BC%D1%83%D1%80%D0%B0%D0%B7_%D0%9C%D0%B0%D0%BC%D1%81%D1%83%D1%80%D0%BE%D0%B2" TargetMode="External"/><Relationship Id="rId4" Type="http://schemas.openxmlformats.org/officeDocument/2006/relationships/hyperlink" Target="http://ru.wikipedia.org/wiki/2012_%D0%B3%D0%BE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2012_%D0%B3%D0%BE%D0%B4" TargetMode="External"/><Relationship Id="rId4" Type="http://schemas.openxmlformats.org/officeDocument/2006/relationships/hyperlink" Target="http://ru.wikipedia.org/wiki/12_%D0%BD%D0%BE%D1%8F%D0%B1%D1%80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Подвигу жить вечно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842448" cy="990600"/>
          </a:xfrm>
        </p:spPr>
        <p:txBody>
          <a:bodyPr/>
          <a:lstStyle/>
          <a:p>
            <a:r>
              <a:rPr lang="ru-RU" dirty="0" smtClean="0"/>
              <a:t>Кл</a:t>
            </a:r>
            <a:r>
              <a:rPr lang="ru-RU" dirty="0"/>
              <a:t>. </a:t>
            </a:r>
            <a:r>
              <a:rPr lang="ru-RU" dirty="0" smtClean="0"/>
              <a:t>час в 5 «А» классе, </a:t>
            </a:r>
            <a:r>
              <a:rPr lang="ru-RU" dirty="0"/>
              <a:t>посвященный герою России </a:t>
            </a:r>
            <a:r>
              <a:rPr lang="ru-RU" dirty="0" err="1" smtClean="0"/>
              <a:t>З.Джибилову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69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410445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Подвиг есть и в сраженье,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Подвиг есть и в борьбе.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Высший подвиг в терпенье,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любви, и мольбе.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сердце заныло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Перед злобой людской,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Иль насилье схватило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Тебя цепью стальной;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скорби земные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Жалом в душу впились, –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верой доброй и смелой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Ты за подвиг берись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Есть </a:t>
            </a:r>
            <a:r>
              <a:rPr lang="ru-RU" dirty="0"/>
              <a:t>у подвига крылья,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взлетишь ты на них,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Без труда, без усилья,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Выше мраков земных, –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Выше крыши темницы,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Выше злобы слепой,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Выше воплей и криков,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Гордой черни людской.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1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3886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такое подвиг?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Когда </a:t>
            </a:r>
            <a:r>
              <a:rPr lang="ru-RU" sz="3600" dirty="0"/>
              <a:t>совершаются подвиги?</a:t>
            </a:r>
          </a:p>
          <a:p>
            <a:r>
              <a:rPr lang="ru-RU" sz="3600" dirty="0" smtClean="0"/>
              <a:t>Каждый ли человек может совершить подвиг?</a:t>
            </a:r>
          </a:p>
          <a:p>
            <a:r>
              <a:rPr lang="ru-RU" sz="3600" dirty="0" smtClean="0"/>
              <a:t>Есть ли место подвигу в мирное время?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683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6576" y="476672"/>
            <a:ext cx="5915000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err="1" smtClean="0"/>
              <a:t>Заур</a:t>
            </a:r>
            <a:r>
              <a:rPr lang="ru-RU" sz="3400" dirty="0" smtClean="0"/>
              <a:t> </a:t>
            </a:r>
            <a:r>
              <a:rPr lang="ru-RU" sz="3400" dirty="0" err="1" smtClean="0"/>
              <a:t>Джибилов</a:t>
            </a:r>
            <a:r>
              <a:rPr lang="ru-RU" sz="3400" dirty="0" smtClean="0"/>
              <a:t> родился </a:t>
            </a:r>
            <a:r>
              <a:rPr lang="ru-RU" sz="3400" dirty="0" smtClean="0">
                <a:hlinkClick r:id="rId2" tooltip="24 марта"/>
              </a:rPr>
              <a:t>24 марта</a:t>
            </a:r>
            <a:r>
              <a:rPr lang="ru-RU" sz="3400" dirty="0" smtClean="0"/>
              <a:t> </a:t>
            </a:r>
            <a:r>
              <a:rPr lang="ru-RU" sz="3400" dirty="0" smtClean="0">
                <a:hlinkClick r:id="rId3" tooltip="1986 год"/>
              </a:rPr>
              <a:t>1986 года</a:t>
            </a:r>
            <a:r>
              <a:rPr lang="ru-RU" sz="3400" dirty="0" smtClean="0"/>
              <a:t> в городе </a:t>
            </a:r>
            <a:r>
              <a:rPr lang="ru-RU" sz="3400" dirty="0" smtClean="0">
                <a:hlinkClick r:id="rId4" tooltip="Беслан"/>
              </a:rPr>
              <a:t>Беслане</a:t>
            </a:r>
            <a:r>
              <a:rPr lang="ru-RU" sz="3400" dirty="0" smtClean="0"/>
              <a:t> </a:t>
            </a:r>
            <a:r>
              <a:rPr lang="ru-RU" sz="3400" dirty="0" smtClean="0">
                <a:hlinkClick r:id="rId5" tooltip="Северо-Осетинская АССР"/>
              </a:rPr>
              <a:t>Северо-Осетинской АССР</a:t>
            </a:r>
            <a:r>
              <a:rPr lang="ru-RU" sz="3400" dirty="0" smtClean="0"/>
              <a:t>. В </a:t>
            </a:r>
            <a:r>
              <a:rPr lang="ru-RU" sz="3400" dirty="0" smtClean="0">
                <a:hlinkClick r:id="rId6" tooltip="2006 год"/>
              </a:rPr>
              <a:t>2006 году</a:t>
            </a:r>
            <a:r>
              <a:rPr lang="ru-RU" sz="3400" dirty="0" smtClean="0"/>
              <a:t>, после окончания Владикавказского колледжа электроники, поступил на службу в органы внутренних дел. В течение четырёх лет он служил в должности милиционера в приграничной зоне поселкового отделения в селе </a:t>
            </a:r>
            <a:r>
              <a:rPr lang="ru-RU" sz="3400" dirty="0" err="1" smtClean="0"/>
              <a:t>Зильги</a:t>
            </a:r>
            <a:r>
              <a:rPr lang="ru-RU" sz="3400" dirty="0" smtClean="0"/>
              <a:t> </a:t>
            </a:r>
            <a:r>
              <a:rPr lang="ru-RU" sz="3400" dirty="0" smtClean="0">
                <a:hlinkClick r:id="rId7" tooltip="Правобережный район"/>
              </a:rPr>
              <a:t>Правобережного района</a:t>
            </a:r>
            <a:r>
              <a:rPr lang="ru-RU" sz="3400" dirty="0" smtClean="0"/>
              <a:t>.</a:t>
            </a:r>
          </a:p>
          <a:p>
            <a:r>
              <a:rPr lang="ru-RU" sz="3400" dirty="0" err="1"/>
              <a:t>Заур</a:t>
            </a:r>
            <a:r>
              <a:rPr lang="ru-RU" sz="3400" dirty="0"/>
              <a:t> </a:t>
            </a:r>
            <a:r>
              <a:rPr lang="ru-RU" sz="3400" dirty="0" err="1"/>
              <a:t>Джибилов</a:t>
            </a:r>
            <a:r>
              <a:rPr lang="ru-RU" sz="3400" dirty="0"/>
              <a:t> считался одним из лучших сотрудников данного отделения, и вскоре смог поступить на учёбу в </a:t>
            </a:r>
            <a:r>
              <a:rPr lang="ru-RU" sz="3400" dirty="0">
                <a:hlinkClick r:id="rId8" tooltip="Ростовский юридический институт МВД России"/>
              </a:rPr>
              <a:t>Ростовский юридический институт МВД </a:t>
            </a:r>
            <a:r>
              <a:rPr lang="ru-RU" sz="3400" dirty="0" err="1">
                <a:hlinkClick r:id="rId8" tooltip="Ростовский юридический институт МВД России"/>
              </a:rPr>
              <a:t>России</a:t>
            </a:r>
            <a:r>
              <a:rPr lang="ru-RU" sz="3400" dirty="0" err="1"/>
              <a:t>и</a:t>
            </a:r>
            <a:r>
              <a:rPr lang="ru-RU" sz="3400" dirty="0"/>
              <a:t> получить офицерское звание.</a:t>
            </a:r>
          </a:p>
          <a:p>
            <a:r>
              <a:rPr lang="ru-RU" sz="3400" dirty="0"/>
              <a:t>После окончания института </a:t>
            </a:r>
            <a:r>
              <a:rPr lang="ru-RU" sz="3400" dirty="0" err="1"/>
              <a:t>Заур</a:t>
            </a:r>
            <a:r>
              <a:rPr lang="ru-RU" sz="3400" dirty="0"/>
              <a:t> </a:t>
            </a:r>
            <a:r>
              <a:rPr lang="ru-RU" sz="3400" dirty="0" err="1"/>
              <a:t>Джибилов</a:t>
            </a:r>
            <a:r>
              <a:rPr lang="ru-RU" sz="3400" dirty="0"/>
              <a:t> получил звание младшего лейтенанта и с октября </a:t>
            </a:r>
            <a:r>
              <a:rPr lang="ru-RU" sz="3400" dirty="0">
                <a:hlinkClick r:id="rId9" tooltip="2011 год"/>
              </a:rPr>
              <a:t>2011 года</a:t>
            </a:r>
            <a:r>
              <a:rPr lang="ru-RU" sz="3400" dirty="0"/>
              <a:t> работал инспектором ДПС полка ГИБДД по </a:t>
            </a:r>
            <a:r>
              <a:rPr lang="ru-RU" sz="3400" dirty="0">
                <a:hlinkClick r:id="rId10" tooltip="Республика Северная Осетия"/>
              </a:rPr>
              <a:t>Республике Северная Осетия — </a:t>
            </a:r>
            <a:r>
              <a:rPr lang="ru-RU" sz="3400" dirty="0" smtClean="0">
                <a:hlinkClick r:id="rId10" tooltip="Республика Северная Осетия"/>
              </a:rPr>
              <a:t>Алания</a:t>
            </a:r>
            <a:r>
              <a:rPr lang="ru-RU" sz="3400" dirty="0" smtClean="0"/>
              <a:t>.</a:t>
            </a:r>
          </a:p>
          <a:p>
            <a:r>
              <a:rPr lang="ru-RU" sz="3400" dirty="0"/>
              <a:t>За год службы в этой должности </a:t>
            </a:r>
            <a:r>
              <a:rPr lang="ru-RU" sz="3400" dirty="0" err="1"/>
              <a:t>Заур</a:t>
            </a:r>
            <a:r>
              <a:rPr lang="ru-RU" sz="3400" dirty="0"/>
              <a:t> неоднократно был признан руководством ГИБДД образцовым сотрудником. Особо отмечались его исполнительность, дисциплинированность, ответственность и профессиональная </a:t>
            </a:r>
            <a:r>
              <a:rPr lang="ru-RU" sz="3400" dirty="0" smtClean="0"/>
              <a:t>грамотность</a:t>
            </a:r>
            <a:endParaRPr lang="ru-RU" dirty="0"/>
          </a:p>
        </p:txBody>
      </p:sp>
      <p:pic>
        <p:nvPicPr>
          <p:cNvPr id="4" name="Picture 2" descr="http://title-publishing.org/bigimages/35277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6937"/>
          <a:stretch/>
        </p:blipFill>
        <p:spPr bwMode="auto">
          <a:xfrm>
            <a:off x="388756" y="1663080"/>
            <a:ext cx="2581040" cy="28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414484"/>
            <a:ext cx="81091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23 октября"/>
              </a:rPr>
              <a:t>23 октября</a:t>
            </a:r>
            <a:r>
              <a:rPr lang="ru-RU" dirty="0" smtClean="0"/>
              <a:t> </a:t>
            </a:r>
            <a:r>
              <a:rPr lang="ru-RU" dirty="0" smtClean="0">
                <a:hlinkClick r:id="rId3" tooltip="2012 год"/>
              </a:rPr>
              <a:t>2012 года</a:t>
            </a:r>
            <a:r>
              <a:rPr lang="ru-RU" dirty="0" smtClean="0"/>
              <a:t> в 4 часа 15 минут утра инспектор ДПС ГИБДД </a:t>
            </a:r>
            <a:r>
              <a:rPr lang="ru-RU" dirty="0" err="1" smtClean="0"/>
              <a:t>Заур</a:t>
            </a:r>
            <a:r>
              <a:rPr lang="ru-RU" dirty="0" smtClean="0"/>
              <a:t> </a:t>
            </a:r>
            <a:r>
              <a:rPr lang="ru-RU" dirty="0" err="1" smtClean="0"/>
              <a:t>Джибилов</a:t>
            </a:r>
            <a:r>
              <a:rPr lang="ru-RU" dirty="0" smtClean="0"/>
              <a:t>, находясь на дежурстве на посту ДПС «Кизляр» , он остановил для проверки автомашину </a:t>
            </a:r>
            <a:r>
              <a:rPr lang="ru-RU" dirty="0" smtClean="0">
                <a:hlinkClick r:id="rId4" tooltip="ВАЗ-2109"/>
              </a:rPr>
              <a:t>ВАЗ-2109</a:t>
            </a:r>
            <a:r>
              <a:rPr lang="ru-RU" dirty="0" smtClean="0"/>
              <a:t>. Водитель попытался проехать без досмотра, но </a:t>
            </a:r>
            <a:r>
              <a:rPr lang="ru-RU" dirty="0" err="1" smtClean="0"/>
              <a:t>Джибилов</a:t>
            </a:r>
            <a:r>
              <a:rPr lang="ru-RU" dirty="0" smtClean="0"/>
              <a:t> преградил собой путь автомобилю и закрыл шлагбаум, одновременно подав сигнал тревоги своим сослуживцам. В это время преступник привёл в действие взрывное устройство, находившееся в багажнике автомобиля. В результате взрыва </a:t>
            </a:r>
            <a:r>
              <a:rPr lang="ru-RU" dirty="0" err="1" smtClean="0"/>
              <a:t>Джибилов</a:t>
            </a:r>
            <a:r>
              <a:rPr lang="ru-RU" dirty="0" smtClean="0"/>
              <a:t> погиб на месте, а дежурившие с ним на посту полицейские (капитан полиции Вадим </a:t>
            </a:r>
            <a:r>
              <a:rPr lang="ru-RU" dirty="0" err="1" smtClean="0"/>
              <a:t>Хоранов</a:t>
            </a:r>
            <a:r>
              <a:rPr lang="ru-RU" dirty="0" smtClean="0"/>
              <a:t>, лейтенант полиции </a:t>
            </a:r>
            <a:r>
              <a:rPr lang="ru-RU" dirty="0" err="1" smtClean="0"/>
              <a:t>Васо</a:t>
            </a:r>
            <a:r>
              <a:rPr lang="ru-RU" dirty="0" smtClean="0"/>
              <a:t> </a:t>
            </a:r>
            <a:r>
              <a:rPr lang="ru-RU" dirty="0" err="1" smtClean="0"/>
              <a:t>Басиев</a:t>
            </a:r>
            <a:r>
              <a:rPr lang="ru-RU" dirty="0" smtClean="0"/>
              <a:t>, лейтенант полиции Нана </a:t>
            </a:r>
            <a:r>
              <a:rPr lang="ru-RU" dirty="0" err="1" smtClean="0"/>
              <a:t>Латишвили</a:t>
            </a:r>
            <a:r>
              <a:rPr lang="ru-RU" dirty="0" smtClean="0"/>
              <a:t> и старший сержант полиции Евгений Корнеев), вовремя предупреждённые тревогой, спаслись от гибели, получив различные ранения</a:t>
            </a:r>
            <a:r>
              <a:rPr lang="ru-RU" baseline="30000" dirty="0" smtClean="0"/>
              <a:t>.</a:t>
            </a:r>
            <a:endParaRPr lang="ru-RU" dirty="0"/>
          </a:p>
        </p:txBody>
      </p:sp>
      <p:pic>
        <p:nvPicPr>
          <p:cNvPr id="2054" name="Picture 6" descr="http://www.media.nakanune.ru/images/pictures/image_big_46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75" y="306404"/>
            <a:ext cx="4072304" cy="29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himkent.ucoz.ru/pictures21/016_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7" y="306404"/>
            <a:ext cx="4348425" cy="29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7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30120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Ценой </a:t>
            </a:r>
            <a:r>
              <a:rPr lang="ru-RU" dirty="0"/>
              <a:t>собственной жизни младший лейтенант </a:t>
            </a:r>
            <a:r>
              <a:rPr lang="ru-RU" dirty="0" err="1"/>
              <a:t>Заур</a:t>
            </a:r>
            <a:r>
              <a:rPr lang="ru-RU" dirty="0"/>
              <a:t> </a:t>
            </a:r>
            <a:r>
              <a:rPr lang="ru-RU" dirty="0" err="1"/>
              <a:t>Джибилов</a:t>
            </a:r>
            <a:r>
              <a:rPr lang="ru-RU" dirty="0"/>
              <a:t> спас жизни своих сослуживцев и не пропустил на территорию республики смертоносное оружие. Благодаря его мужеству удалось избежать террористического акта на территории Северной </a:t>
            </a:r>
            <a:r>
              <a:rPr lang="ru-RU" dirty="0" smtClean="0"/>
              <a:t>Осетии.</a:t>
            </a:r>
            <a:endParaRPr lang="ru-RU" dirty="0"/>
          </a:p>
        </p:txBody>
      </p:sp>
      <p:pic>
        <p:nvPicPr>
          <p:cNvPr id="1028" name="Picture 4" descr="http://cs303108.userapi.com/v303108838/35e4/G7nxNrag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32656"/>
            <a:ext cx="6624733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pb.ria.ru/images/50008/81/500088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87425"/>
            <a:ext cx="6768752" cy="383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3" tooltip="24 октября"/>
              </a:rPr>
              <a:t>24 октября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2012 год"/>
              </a:rPr>
              <a:t>2012 года</a:t>
            </a:r>
            <a:r>
              <a:rPr lang="ru-RU" sz="2400" dirty="0" smtClean="0"/>
              <a:t> в </a:t>
            </a:r>
            <a:r>
              <a:rPr lang="ru-RU" sz="2400" dirty="0" smtClean="0">
                <a:hlinkClick r:id="rId5" tooltip="Беслан"/>
              </a:rPr>
              <a:t>Беслане</a:t>
            </a:r>
            <a:r>
              <a:rPr lang="ru-RU" sz="2400" dirty="0" smtClean="0"/>
              <a:t> состоялось прощание с </a:t>
            </a:r>
            <a:r>
              <a:rPr lang="ru-RU" sz="2400" dirty="0" err="1" smtClean="0"/>
              <a:t>Зауром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Джибиловым</a:t>
            </a:r>
            <a:r>
              <a:rPr lang="ru-RU" sz="2400" dirty="0" smtClean="0"/>
              <a:t>. С самого утра центральная улица города, на которой жил погибший офицер, была перекрыта. Проститься с героем пришли его друзья, близкие, коллеги, а также совершенно чужие люди, пришедшие проводить спасителя сотен жизней в последний путь.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652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gion15.ru/content-news-main/2012_10/25_02-2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0107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0801" y="980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hlinkClick r:id="rId3" tooltip="11 ноября"/>
              </a:rPr>
              <a:t>11 ноября</a:t>
            </a:r>
            <a:r>
              <a:rPr lang="ru-RU" sz="2800" dirty="0"/>
              <a:t> </a:t>
            </a:r>
            <a:r>
              <a:rPr lang="ru-RU" sz="2800" dirty="0">
                <a:hlinkClick r:id="rId4" tooltip="2012 год"/>
              </a:rPr>
              <a:t>2012 года</a:t>
            </a:r>
            <a:r>
              <a:rPr lang="ru-RU" sz="2800" dirty="0"/>
              <a:t> глава Северной Осетии </a:t>
            </a:r>
            <a:r>
              <a:rPr lang="ru-RU" sz="2800" dirty="0" err="1">
                <a:hlinkClick r:id="rId5" tooltip="Таймураз Мамсуров"/>
              </a:rPr>
              <a:t>Таймураз</a:t>
            </a:r>
            <a:r>
              <a:rPr lang="ru-RU" sz="2800" dirty="0">
                <a:hlinkClick r:id="rId5" tooltip="Таймураз Мамсуров"/>
              </a:rPr>
              <a:t> Мамсуров</a:t>
            </a:r>
            <a:r>
              <a:rPr lang="ru-RU" sz="2800" dirty="0"/>
              <a:t>, по предложению министра внутренних дел республики генерал-лейтенанта полиции Артура </a:t>
            </a:r>
            <a:r>
              <a:rPr lang="ru-RU" sz="2800" dirty="0" err="1"/>
              <a:t>Ахметханова</a:t>
            </a:r>
            <a:r>
              <a:rPr lang="ru-RU" sz="2800" dirty="0"/>
              <a:t>, представил младшего лейтенанта полиции </a:t>
            </a:r>
            <a:r>
              <a:rPr lang="ru-RU" sz="2800" dirty="0" err="1"/>
              <a:t>Заура</a:t>
            </a:r>
            <a:r>
              <a:rPr lang="ru-RU" sz="2800" dirty="0"/>
              <a:t> </a:t>
            </a:r>
            <a:r>
              <a:rPr lang="ru-RU" sz="2800" dirty="0" err="1"/>
              <a:t>Джибилова</a:t>
            </a:r>
            <a:r>
              <a:rPr lang="ru-RU" sz="2800" dirty="0"/>
              <a:t> к званию </a:t>
            </a:r>
            <a:r>
              <a:rPr lang="ru-RU" sz="2800" dirty="0">
                <a:hlinkClick r:id="rId6" tooltip="Герой Российской Федерации"/>
              </a:rPr>
              <a:t>Героя Российской </a:t>
            </a:r>
            <a:r>
              <a:rPr lang="ru-RU" sz="2800" dirty="0" smtClean="0">
                <a:hlinkClick r:id="rId6" tooltip="Герой Российской Федерации"/>
              </a:rPr>
              <a:t>Федерации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100" name="Picture 4" descr="http://www.stavropolye.tv/upload/iblock/439/GEROI_%20ROSSI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51" y="4509120"/>
            <a:ext cx="2088232" cy="15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6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riston.ru/4df56df5665dd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2" y="3501008"/>
            <a:ext cx="5112568" cy="297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rufox.ru/files/big2/6097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782" r="-392" b="-782"/>
          <a:stretch/>
        </p:blipFill>
        <p:spPr bwMode="auto">
          <a:xfrm rot="944907">
            <a:off x="4909926" y="854615"/>
            <a:ext cx="3731361" cy="300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302" y="10348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Указом № 1514 Президента России от </a:t>
            </a:r>
            <a:r>
              <a:rPr lang="ru-RU" dirty="0">
                <a:hlinkClick r:id="rId4" tooltip="12 ноября"/>
              </a:rPr>
              <a:t>12 ноября</a:t>
            </a:r>
            <a:r>
              <a:rPr lang="ru-RU" dirty="0"/>
              <a:t> </a:t>
            </a:r>
            <a:r>
              <a:rPr lang="ru-RU" dirty="0">
                <a:hlinkClick r:id="rId5" tooltip="2012 год"/>
              </a:rPr>
              <a:t>2012 года</a:t>
            </a:r>
            <a:r>
              <a:rPr lang="ru-RU" dirty="0"/>
              <a:t> младшему лейтенанту полиции </a:t>
            </a:r>
            <a:r>
              <a:rPr lang="ru-RU" dirty="0" err="1"/>
              <a:t>Джибилову</a:t>
            </a:r>
            <a:r>
              <a:rPr lang="ru-RU" dirty="0"/>
              <a:t> </a:t>
            </a:r>
            <a:r>
              <a:rPr lang="ru-RU" dirty="0" err="1"/>
              <a:t>Зауру</a:t>
            </a:r>
            <a:r>
              <a:rPr lang="ru-RU" dirty="0"/>
              <a:t> </a:t>
            </a:r>
            <a:r>
              <a:rPr lang="ru-RU" dirty="0" err="1"/>
              <a:t>Таймуразовичу</a:t>
            </a:r>
            <a:r>
              <a:rPr lang="ru-RU" dirty="0"/>
              <a:t> за мужество и героизм, проявленные при исполнении служебного долга, было присвоено звание Героя Российской Федерации (посмертно)</a:t>
            </a:r>
          </a:p>
        </p:txBody>
      </p:sp>
    </p:spTree>
    <p:extLst>
      <p:ext uri="{BB962C8B-B14F-4D97-AF65-F5344CB8AC3E}">
        <p14:creationId xmlns:p14="http://schemas.microsoft.com/office/powerpoint/2010/main" val="92579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89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Подвигу жить вечно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3</cp:revision>
  <dcterms:created xsi:type="dcterms:W3CDTF">2013-02-21T13:18:54Z</dcterms:created>
  <dcterms:modified xsi:type="dcterms:W3CDTF">2013-02-21T13:49:16Z</dcterms:modified>
</cp:coreProperties>
</file>