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7" r:id="rId9"/>
    <p:sldId id="268" r:id="rId10"/>
    <p:sldId id="261" r:id="rId11"/>
    <p:sldId id="269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6" r:id="rId24"/>
    <p:sldId id="288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67" autoAdjust="0"/>
    <p:restoredTop sz="93726" autoAdjust="0"/>
  </p:normalViewPr>
  <p:slideViewPr>
    <p:cSldViewPr>
      <p:cViewPr varScale="1">
        <p:scale>
          <a:sx n="102" d="100"/>
          <a:sy n="102" d="100"/>
        </p:scale>
        <p:origin x="-6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07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9D01F-F2D3-4F13-B005-15DD6719B5B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093F7-9AC6-404A-AE61-6F92955FC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39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86FD-62F7-458A-A13C-EFBFE0D4F7B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00FAA-1969-4DC7-B1A3-3F475CC0C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0FAA-1969-4DC7-B1A3-3F475CC0C2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0FAA-1969-4DC7-B1A3-3F475CC0C2C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0FAA-1969-4DC7-B1A3-3F475CC0C2C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D61D-DDCA-4753-A236-460CB84A481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9926-F54C-4F6B-8926-4EC804A7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D61D-DDCA-4753-A236-460CB84A481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9926-F54C-4F6B-8926-4EC804A7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D61D-DDCA-4753-A236-460CB84A481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9926-F54C-4F6B-8926-4EC804A7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D61D-DDCA-4753-A236-460CB84A481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9926-F54C-4F6B-8926-4EC804A7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D61D-DDCA-4753-A236-460CB84A481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9926-F54C-4F6B-8926-4EC804A7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D61D-DDCA-4753-A236-460CB84A481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9926-F54C-4F6B-8926-4EC804A7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D61D-DDCA-4753-A236-460CB84A481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9926-F54C-4F6B-8926-4EC804A7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D61D-DDCA-4753-A236-460CB84A481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9926-F54C-4F6B-8926-4EC804A7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D61D-DDCA-4753-A236-460CB84A481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9926-F54C-4F6B-8926-4EC804A7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D61D-DDCA-4753-A236-460CB84A481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9926-F54C-4F6B-8926-4EC804A7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D61D-DDCA-4753-A236-460CB84A481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7F9926-F54C-4F6B-8926-4EC804A7A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E2D61D-DDCA-4753-A236-460CB84A481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7F9926-F54C-4F6B-8926-4EC804A7AD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3313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kraski_-_shkola_shkola_ya_skuchayu..._(zaycev.net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1\Documents\DSC_079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5984" y="71435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357166"/>
            <a:ext cx="5143520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« </a:t>
            </a: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Педагог – он вечно созидатель.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Он  жизни учит и любви к труду.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Я педагог, наставник, воспитатель.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За что благодарю свою судьбу».</a:t>
            </a:r>
            <a:endParaRPr lang="ru-RU" sz="28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4294967295"/>
          </p:nvPr>
        </p:nvSpPr>
        <p:spPr>
          <a:xfrm>
            <a:off x="0" y="357188"/>
            <a:ext cx="6500813" cy="1785937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9" name="kraski_-_shkola_shkola_ya_skuchayu..._(zaycev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screen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  <p:sp>
        <p:nvSpPr>
          <p:cNvPr id="12" name="Вертикальный свиток 11"/>
          <p:cNvSpPr/>
          <p:nvPr/>
        </p:nvSpPr>
        <p:spPr>
          <a:xfrm>
            <a:off x="4071934" y="3071810"/>
            <a:ext cx="3786214" cy="33575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Подготовила воспитатель </a:t>
            </a:r>
          </a:p>
          <a:p>
            <a:pPr algn="ctr"/>
            <a:r>
              <a:rPr lang="ru-RU" dirty="0" smtClean="0"/>
              <a:t>Киселёва </a:t>
            </a:r>
            <a:r>
              <a:rPr lang="ru-RU" dirty="0" err="1" smtClean="0"/>
              <a:t>Элисо</a:t>
            </a:r>
            <a:endParaRPr lang="ru-RU" dirty="0" smtClean="0"/>
          </a:p>
          <a:p>
            <a:pPr algn="ctr"/>
            <a:r>
              <a:rPr lang="ru-RU" dirty="0" err="1" smtClean="0"/>
              <a:t>Раминовна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" name="Рисунок 14" descr="http://www.o-prirode.com/_ph/39/1/90889397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568329">
            <a:off x="1492359" y="3801377"/>
            <a:ext cx="2983712" cy="21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331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3854766" cy="1051560"/>
          </a:xfrm>
        </p:spPr>
        <p:txBody>
          <a:bodyPr>
            <a:noAutofit/>
          </a:bodyPr>
          <a:lstStyle/>
          <a:p>
            <a:r>
              <a:rPr lang="ru-RU" sz="4000" dirty="0" smtClean="0"/>
              <a:t>Мы резвимся, веселимся!</a:t>
            </a:r>
            <a:endParaRPr lang="ru-RU" sz="4000" dirty="0"/>
          </a:p>
        </p:txBody>
      </p:sp>
      <p:pic>
        <p:nvPicPr>
          <p:cNvPr id="3074" name="Picture 2" descr="G:\Элисо\SANY5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6314" y="2786058"/>
            <a:ext cx="4098175" cy="3075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G:\Элисо\SANY51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407196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5463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G:\Элисо\IMG_4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1" y="928670"/>
            <a:ext cx="7643866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успехи на созвездие!</a:t>
            </a:r>
            <a:endParaRPr lang="ru-RU" dirty="0"/>
          </a:p>
        </p:txBody>
      </p:sp>
      <p:pic>
        <p:nvPicPr>
          <p:cNvPr id="4" name="DSC_0792.JPG" descr="C:\Users\1\Documents\DSC_0792.JPG"/>
          <p:cNvPicPr>
            <a:picLocks noGrp="1" noChangeAspect="1"/>
          </p:cNvPicPr>
          <p:nvPr>
            <p:ph idx="1"/>
          </p:nvPr>
        </p:nvPicPr>
        <p:blipFill>
          <a:blip r:link="rId2" cstate="screen"/>
          <a:stretch>
            <a:fillRect/>
          </a:stretch>
        </p:blipFill>
        <p:spPr>
          <a:xfrm>
            <a:off x="1258405" y="1935163"/>
            <a:ext cx="6627189" cy="4389437"/>
          </a:xfrm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538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_079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" y="1285861"/>
            <a:ext cx="7599874" cy="5038740"/>
          </a:xfrm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82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_079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928670"/>
            <a:ext cx="3857652" cy="4389437"/>
          </a:xfrm>
        </p:spPr>
      </p:pic>
      <p:pic>
        <p:nvPicPr>
          <p:cNvPr id="6" name="Рисунок 5" descr="DSC_07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928670"/>
            <a:ext cx="3714776" cy="4357718"/>
          </a:xfrm>
          <a:prstGeom prst="rect">
            <a:avLst/>
          </a:prstGeom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82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DSC_083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642918"/>
            <a:ext cx="3643338" cy="4389437"/>
          </a:xfrm>
        </p:spPr>
      </p:pic>
      <p:pic>
        <p:nvPicPr>
          <p:cNvPr id="1026" name="Picture 2" descr="G:\DSC_08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857364"/>
            <a:ext cx="4357718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824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788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G:\DSC_09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8286808" cy="57428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1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538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788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G:\DSC_09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8143932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13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824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788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G:\DSC_09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857232"/>
            <a:ext cx="8215370" cy="5457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13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538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5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G:\DSC_09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8215370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13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239000" cy="514353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На свете есть много профессий различных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И в каждой есть прелесть своя.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Но всех благородней, милее и краше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Есть та, кем работаю я.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Ведь профессия не простая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Надо думать, петь, плясать.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Всех их надо приласкать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И общаться и играть.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Научить любить природу,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Добрым быть, всех уважать.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Кто научит вышивать, строить,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Петь и рисовать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Это – воспитатель, 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Значит это – я.</a:t>
            </a:r>
            <a:endParaRPr lang="ru-RU" sz="2400" i="1" dirty="0">
              <a:cs typeface="Aldhabi" pitchFamily="2" charset="-78"/>
            </a:endParaRPr>
          </a:p>
        </p:txBody>
      </p:sp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824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788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G:\DSC_09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8215370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13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82432"/>
          </a:xfrm>
          <a:scene3d>
            <a:camera prst="isometricLeftDown"/>
            <a:lightRig rig="threePt" dir="t"/>
          </a:scene3d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G:\DSC_1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285860"/>
            <a:ext cx="6215106" cy="503874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071678"/>
            <a:ext cx="8183880" cy="19288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071678"/>
            <a:ext cx="8183880" cy="192882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Наши любимые занятия.</a:t>
            </a:r>
            <a:endParaRPr lang="ru-RU" sz="5400" dirty="0"/>
          </a:p>
        </p:txBody>
      </p:sp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500570"/>
            <a:ext cx="8329642" cy="135732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  <p:pic>
        <p:nvPicPr>
          <p:cNvPr id="4098" name="Picture 2" descr="G:\Элисо\P101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910" y="500042"/>
            <a:ext cx="360405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G:\Элисо\P1010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1" y="571480"/>
            <a:ext cx="3857652" cy="250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G:\Элисо\фото занятия 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286124"/>
            <a:ext cx="3786215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G:\Элисо\IMG_40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286124"/>
            <a:ext cx="385765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Элисо\P101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642918"/>
            <a:ext cx="378621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G:\Фото\Фото 23.02.13г 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357190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G:\Фото\Фото 23.02.13г 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643314"/>
            <a:ext cx="350046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G:\Фото\Фото 23.02.13г 0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714752"/>
            <a:ext cx="3714776" cy="203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143380"/>
            <a:ext cx="8183880" cy="18916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Главная оценка моего труда вперед. Это школа, педагогический коллектив, успешная учебная деятельность моих воспитанников и их дальнейшая самостоятельная жизнь в обществе.</a:t>
            </a:r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400052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8" name="Picture 4" descr="G:\Фото\Фото 23.02.13г 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7643866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Плоды моей работы это мои воспитанники, и их творческая активность.</a:t>
            </a:r>
            <a:endParaRPr lang="ru-RU" sz="3600" dirty="0"/>
          </a:p>
        </p:txBody>
      </p:sp>
      <p:pic>
        <p:nvPicPr>
          <p:cNvPr id="4" name="Picture 7" descr="фото занятия 0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928804"/>
            <a:ext cx="7092000" cy="470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692948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Что мы умеем!</a:t>
            </a:r>
            <a:endParaRPr lang="ru-RU" sz="4400" dirty="0"/>
          </a:p>
        </p:txBody>
      </p:sp>
      <p:pic>
        <p:nvPicPr>
          <p:cNvPr id="1027" name="Picture 3" descr="G:\Элисо\100_1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357298"/>
            <a:ext cx="7000924" cy="442915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1357298"/>
            <a:ext cx="6840760" cy="496730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00100" y="1285860"/>
            <a:ext cx="7358114" cy="4286280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latin typeface="+mn-lt"/>
            </a:endParaRPr>
          </a:p>
        </p:txBody>
      </p:sp>
      <p:pic>
        <p:nvPicPr>
          <p:cNvPr id="4" name="Picture 2" descr="G:\Элисо\100_1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642918"/>
            <a:ext cx="7858180" cy="5214973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5214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G:\Элисо\100_1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857232"/>
            <a:ext cx="7786742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143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Танцы – это наша жизнь!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G:\Элисо\100_10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428736"/>
            <a:ext cx="7429552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58579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G:\Элисо\100_1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785794"/>
            <a:ext cx="7858180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5534998"/>
          </a:xfrm>
        </p:spPr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pic>
        <p:nvPicPr>
          <p:cNvPr id="4" name="Picture 4" descr="G:\Элисо\100_1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7715304" cy="51435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13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81</Words>
  <Application>Microsoft Office PowerPoint</Application>
  <PresentationFormat>Экран (4:3)</PresentationFormat>
  <Paragraphs>20</Paragraphs>
  <Slides>25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Презентация PowerPoint</vt:lpstr>
      <vt:lpstr>На свете есть много профессий различных И в каждой есть прелесть своя. Но всех благородней, милее и краше Есть та, кем работаю я. Ведь профессия не простая Надо думать, петь, плясать. Всех их надо приласкать И общаться и играть. Научить любить природу, Добрым быть, всех уважать. Кто научит вышивать, строить, Петь и рисовать Это – воспитатель,  Значит это – я.</vt:lpstr>
      <vt:lpstr>Плоды моей работы это мои воспитанники, и их творческая активность.</vt:lpstr>
      <vt:lpstr>Что мы умеем!</vt:lpstr>
      <vt:lpstr>Презентация PowerPoint</vt:lpstr>
      <vt:lpstr>Презентация PowerPoint</vt:lpstr>
      <vt:lpstr>Танцы – это наша жизнь!</vt:lpstr>
      <vt:lpstr>Презентация PowerPoint</vt:lpstr>
      <vt:lpstr>ё</vt:lpstr>
      <vt:lpstr>Мы резвимся, веселимся!</vt:lpstr>
      <vt:lpstr>Презентация PowerPoint</vt:lpstr>
      <vt:lpstr>Наши успехи на созвездие!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Главная оценка моего труда вперед. Это школа, педагогический коллектив, успешная учебная деятельность моих воспитанников и их дальнейшая самостоятельная жизнь в обществе.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1</dc:creator>
  <cp:lastModifiedBy>Школа-интернат №4</cp:lastModifiedBy>
  <cp:revision>91</cp:revision>
  <dcterms:created xsi:type="dcterms:W3CDTF">2013-09-10T20:32:19Z</dcterms:created>
  <dcterms:modified xsi:type="dcterms:W3CDTF">2013-12-02T14:46:44Z</dcterms:modified>
</cp:coreProperties>
</file>