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71" r:id="rId6"/>
    <p:sldId id="272" r:id="rId7"/>
    <p:sldId id="274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6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8165D-2862-443D-9980-7974BE960D6F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A7D3-5350-498F-8D99-EFA2DD1DE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Заклю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pPr>
              <a:buFontTx/>
              <a:buChar char="-"/>
            </a:pPr>
            <a:endParaRPr lang="ru-RU" baseline="0" dirty="0" smtClean="0"/>
          </a:p>
          <a:p>
            <a:r>
              <a:rPr lang="ru-RU" baseline="0" dirty="0" smtClean="0"/>
              <a:t>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A7D3-5350-498F-8D99-EFA2DD1DEAE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59C7-8642-4B95-AB63-3DB58A1665A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5B4A-DA3F-4C02-8A58-0F9065A9E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s82.ru/doshkolnik/4348-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204864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Информационно –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компьютерных </a:t>
            </a:r>
            <a:r>
              <a:rPr lang="ru-RU" sz="3200" b="1" baseline="0" dirty="0" smtClean="0">
                <a:solidFill>
                  <a:srgbClr val="C00000"/>
                </a:solidFill>
                <a:latin typeface="Monotype Corsiva" pitchFamily="66" charset="0"/>
              </a:rPr>
              <a:t>технологии </a:t>
            </a:r>
            <a:r>
              <a:rPr lang="ru-RU" sz="3200" b="1" baseline="0" dirty="0" smtClean="0">
                <a:solidFill>
                  <a:srgbClr val="C00000"/>
                </a:solidFill>
                <a:latin typeface="Monotype Corsiva" pitchFamily="66" charset="0"/>
              </a:rPr>
              <a:t>в работе с детьми </a:t>
            </a:r>
            <a:r>
              <a:rPr lang="ru-RU" sz="3200" b="1" baseline="0" dirty="0" smtClean="0">
                <a:solidFill>
                  <a:srgbClr val="C00000"/>
                </a:solidFill>
                <a:latin typeface="Monotype Corsiva" pitchFamily="66" charset="0"/>
              </a:rPr>
              <a:t> старшего дошкольного возраста по </a:t>
            </a:r>
            <a:r>
              <a:rPr lang="ru-RU" sz="3200" b="1" baseline="0" dirty="0" smtClean="0">
                <a:solidFill>
                  <a:srgbClr val="C00000"/>
                </a:solidFill>
                <a:latin typeface="Monotype Corsiva" pitchFamily="66" charset="0"/>
              </a:rPr>
              <a:t>экологическому воспитанию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://900igr.net/datas/biologija/Kormushki-dlja-ptits/0029-029-Poduma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5040560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5301208"/>
            <a:ext cx="52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игры: составить , кто чем питается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836712"/>
            <a:ext cx="3344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Игра «Кто </a:t>
            </a:r>
            <a:r>
              <a:rPr lang="ru-RU" sz="2000" b="1" baseline="0" dirty="0" smtClean="0">
                <a:solidFill>
                  <a:srgbClr val="C00000"/>
                </a:solidFill>
                <a:latin typeface="Monotype Corsiva" pitchFamily="66" charset="0"/>
              </a:rPr>
              <a:t> чем питается?»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://www.cvetsakura.ru/uploads/posts/2010-11/1288881561_kto_gde_jiv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12776"/>
            <a:ext cx="5256584" cy="38164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980728"/>
            <a:ext cx="410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Игра «Кто где живет, что ест?»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22920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игры: определить кто где живет и что ест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://www.babylessons.ru/wp-content/uploads/2010/01/bab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72816"/>
            <a:ext cx="4968552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112474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Ребус «Угадай, кто и что здесь?»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pic>
        <p:nvPicPr>
          <p:cNvPr id="8196" name="Picture 4" descr="http://www.games-mm.ru/userfiles/Image/good/photo_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00808"/>
            <a:ext cx="5472608" cy="3600400"/>
          </a:xfrm>
          <a:prstGeom prst="rect">
            <a:avLst/>
          </a:prstGeom>
          <a:noFill/>
        </p:spPr>
      </p:pic>
      <p:pic>
        <p:nvPicPr>
          <p:cNvPr id="8198" name="Picture 6" descr="http://image.goodvin.info/images/original/Dec2009/0000000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996952"/>
            <a:ext cx="1008112" cy="936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908720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Мультимедийная игра «Собери</a:t>
            </a:r>
            <a:r>
              <a:rPr lang="ru-RU" sz="2400" b="1" baseline="0" dirty="0" smtClean="0">
                <a:solidFill>
                  <a:srgbClr val="C00000"/>
                </a:solidFill>
                <a:latin typeface="Monotype Corsiva" pitchFamily="66" charset="0"/>
              </a:rPr>
              <a:t> грибочки»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301208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игра: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собрать в корзину только съедобные грибы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2" name="Picture 6" descr="http://im6-tub-ru.yandex.net/i?id=809908284-0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21088"/>
            <a:ext cx="2520280" cy="1788790"/>
          </a:xfrm>
          <a:prstGeom prst="rect">
            <a:avLst/>
          </a:prstGeom>
          <a:noFill/>
        </p:spPr>
      </p:pic>
      <p:pic>
        <p:nvPicPr>
          <p:cNvPr id="9224" name="Picture 8" descr="http://im8-tub-ru.yandex.net/i?id=384554524-0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284984"/>
            <a:ext cx="2448272" cy="1800200"/>
          </a:xfrm>
          <a:prstGeom prst="rect">
            <a:avLst/>
          </a:prstGeom>
          <a:noFill/>
        </p:spPr>
      </p:pic>
      <p:pic>
        <p:nvPicPr>
          <p:cNvPr id="9226" name="Picture 10" descr="http://im8-tub-ru.yandex.net/i?id=279455629-0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772816"/>
            <a:ext cx="1800200" cy="180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9" y="364502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ягода бывает красной, черной, белой?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636912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Дерево – символ нашей Родины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908720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 пню срубленного дерева</a:t>
            </a:r>
            <a:r>
              <a:rPr lang="ru-RU" sz="14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узнать, сколько ему лет?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124744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Интересны для детей игры – викторины, они охотно отвечают на вопросы, которые сопровождаются</a:t>
            </a:r>
            <a:r>
              <a:rPr lang="ru-RU" sz="2000" b="1" baseline="0" dirty="0" smtClean="0">
                <a:solidFill>
                  <a:srgbClr val="C00000"/>
                </a:solidFill>
                <a:latin typeface="Monotype Corsiva" pitchFamily="66" charset="0"/>
              </a:rPr>
              <a:t> яркими картинками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http://im6-tub-ru.yandex.net/i?id=333671268-0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1944216" cy="1728192"/>
          </a:xfrm>
          <a:prstGeom prst="rect">
            <a:avLst/>
          </a:prstGeom>
          <a:noFill/>
        </p:spPr>
      </p:pic>
      <p:pic>
        <p:nvPicPr>
          <p:cNvPr id="10246" name="Picture 6" descr="http://im2-tub-ru.yandex.net/i?id=341192272-3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2088232" cy="1716782"/>
          </a:xfrm>
          <a:prstGeom prst="rect">
            <a:avLst/>
          </a:prstGeom>
          <a:noFill/>
        </p:spPr>
      </p:pic>
      <p:pic>
        <p:nvPicPr>
          <p:cNvPr id="10248" name="Picture 8" descr="http://im8-tub-ru.yandex.net/i?id=37399821-13-16f-4490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412776"/>
            <a:ext cx="1872208" cy="1440160"/>
          </a:xfrm>
          <a:prstGeom prst="rect">
            <a:avLst/>
          </a:prstGeom>
          <a:noFill/>
        </p:spPr>
      </p:pic>
      <p:pic>
        <p:nvPicPr>
          <p:cNvPr id="10250" name="Picture 10" descr="http://im3-tub-ru.yandex.net/i?id=178141432-2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293096"/>
            <a:ext cx="2016224" cy="1656184"/>
          </a:xfrm>
          <a:prstGeom prst="rect">
            <a:avLst/>
          </a:prstGeom>
          <a:noFill/>
        </p:spPr>
      </p:pic>
      <p:pic>
        <p:nvPicPr>
          <p:cNvPr id="10252" name="Picture 12" descr="http://im3-tub-ru.yandex.net/i?id=419273644-62-72&amp;n=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764704"/>
            <a:ext cx="1872208" cy="15841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836712"/>
            <a:ext cx="3888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Загадывание</a:t>
            </a:r>
            <a:r>
              <a:rPr lang="ru-RU" sz="4000" b="1" baseline="0" dirty="0" smtClean="0">
                <a:solidFill>
                  <a:srgbClr val="C00000"/>
                </a:solidFill>
                <a:latin typeface="Monotype Corsiva" pitchFamily="66" charset="0"/>
              </a:rPr>
              <a:t> загадок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http://im4-tub-ru.yandex.net/i?id=589960748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1736204" cy="2016224"/>
          </a:xfrm>
          <a:prstGeom prst="rect">
            <a:avLst/>
          </a:prstGeom>
          <a:noFill/>
        </p:spPr>
      </p:pic>
      <p:pic>
        <p:nvPicPr>
          <p:cNvPr id="11270" name="Picture 6" descr="http://im7-tub-ru.yandex.net/i?id=441148970-7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73016"/>
            <a:ext cx="2376264" cy="2220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484784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Прижать ладони тыльными сторонами друг к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другу, ладони с прямыми пальцами совершают легкие движения в запястьях – «бабочка летит» , руки скрестить в запястьях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052736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Упражнение «Бабочка»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348880"/>
            <a:ext cx="32403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Упражнение «Зайчик»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Указательный и средний пальцы выпрямленные, остальные сжать в кулак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980728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Пальчиковая гимнастика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23728" y="836712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Упражнения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для расслабления глаз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3" name="Picture 4" descr="http://zreni.ru/uploads/posts/2011-04/thumbs/1302599586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2448272" cy="2232248"/>
          </a:xfrm>
          <a:prstGeom prst="rect">
            <a:avLst/>
          </a:prstGeom>
          <a:noFill/>
        </p:spPr>
      </p:pic>
      <p:pic>
        <p:nvPicPr>
          <p:cNvPr id="14" name="Picture 8" descr="http://zreni.ru/uploads/posts/2011-04/thumbs/1302599551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36912"/>
            <a:ext cx="2448272" cy="2304256"/>
          </a:xfrm>
          <a:prstGeom prst="rect">
            <a:avLst/>
          </a:prstGeom>
          <a:noFill/>
        </p:spPr>
      </p:pic>
      <p:pic>
        <p:nvPicPr>
          <p:cNvPr id="15" name="Picture 10" descr="http://zreni.ru/uploads/posts/2011-04/thumbs/1302599565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340768"/>
            <a:ext cx="230425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: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763688" y="840377"/>
            <a:ext cx="52200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Times New Roman" pitchFamily="18" charset="0"/>
              </a:rPr>
              <a:t>Для развития бинокулярного, стереоскопического зрения используется игра «Путаница».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Ребенку показывают изображение картины с различными наложениями друг на друга овощами, предметами. Просят ребенка назвать, какие предметы нарисованы и какого они цвета.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96952"/>
            <a:ext cx="2973710" cy="2016224"/>
          </a:xfrm>
          <a:prstGeom prst="rect">
            <a:avLst/>
          </a:prstGeom>
          <a:noFill/>
        </p:spPr>
      </p:pic>
      <p:pic>
        <p:nvPicPr>
          <p:cNvPr id="46085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76872"/>
            <a:ext cx="2808312" cy="19888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5301208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Назовите справа овощи, которые спрятались в путанице.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437112"/>
            <a:ext cx="2430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Назовите предметы, которые спрятались в чайнике.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J: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0" y="1124745"/>
            <a:ext cx="457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Заключение: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 экологические игры облегчают понимание и запоминание информации, так как компьютерные технологии подключают не только слуховую, визуальную, моторную, но и эмоциональную память.</a:t>
            </a:r>
          </a:p>
          <a:p>
            <a:pPr algn="just"/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Использование мультимедийных игр позволяет организовать нетрадиционный подход к воспитанию экологической культуры, повысить творческую и познавательную активность дошкольников в процессе обучения.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251504" cy="724542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87624" y="1055333"/>
            <a:ext cx="61206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Способность усваивать новые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факты обратно пропорциональна возрасту» (Глен Дома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55" name="Picture 7" descr="http://ds47-ros.edu.yar.ru/kartinki_i_otdelnie_foto/kartinki/1_w402_h4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0"/>
            <a:ext cx="309634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J: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56" name="Picture 16" descr="http://anyamashka.ru/_ph/44/2/6227347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764704"/>
            <a:ext cx="482453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70080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отличие от обычных 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технических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средств обучения информационно-коммуникационные технологии позволяют не только насытить ребенка большим количеством готовых, строго отобранных, соответствующим образом организованных знаний, но и развивать интеллектуальные, творческие способности, и что очень актуально в дошкольном детстве – умение самостоятельно приобретать новые знания.</a:t>
            </a:r>
          </a:p>
        </p:txBody>
      </p:sp>
      <p:pic>
        <p:nvPicPr>
          <p:cNvPr id="3076" name="Picture 4" descr="http://im4-tub-ru.yandex.net/i?id=338549423-20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2520280" cy="17887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98072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Значение использования ИКТ в процессе развития дошкольников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268760"/>
            <a:ext cx="52565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Медиаобразовательные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средства позволяют воспринимать информацию на качественно новом уровне, что значительно повышает познавательную активность ребенка. Занятия с использованием компьютера проводятся при обязательном соблюдении условий для сбережения здоровья ребенка, т.е. соблюдение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СанПиНов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использование современных версий моделей ПК, работа с компьютером на одном занятии в течение короткого времени (5-10 мин.) и не более двух раз в неделю (индивидуально, в зависимости от возраста ребенка, особенностей его нервной системы), проведение до начала занятия и после гимнастики для глаз. Помимо того, обязательным является включение в занятия игр, направленных на профилактику нарушений зрения и отработку зрительно-пространственных отношен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23728" y="2402653"/>
            <a:ext cx="5184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62068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же использовать компьютерные технологии в работе с дошкольниками?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Необходимо создать информационную базу данных - самостоятельный поиск, обмен опытом, использование энциклопедий и развивающих дидактических игр, имеющих лицензию.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Классифицировать по разделам: животные, птицы, насекомые, рыбы, растения, неживая природа и другие.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Обработать, усовершенствовать, тщательно анализировать.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Использовать полученную информацию в работе.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http://im7-tub-ru.yandex.net/i?id=40336989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01008"/>
            <a:ext cx="309634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980728"/>
            <a:ext cx="457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Непосредственно - образовательная деятельность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процессе которого дети приобретают, сведения о многообразии конкретных явлений природы, знакомятся с ними первично, уместно использовать слайды с изображением живой и неживой природы, видеоклипы. Они способствуют формированию представлений о предметах и явлениях окружающей среды, умению анализировать, сравнивать, составлять модель, выделять характерные признаки в растениях и животных.  Постановка проблемы в составление пищевых цепочек, экологических пирамид с использованием слайдов, анимационных рисунков заставляет детей самостоятельно искать решения, которые помогают им выявить и понять причину связи между растениями, животными и внешней средой, с которой они неразрывно связаны благодаря своим потребностям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196752"/>
            <a:ext cx="457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Эффективность использования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компьютерных технологий на занятиях в основном происходит за счет наглядности, но это только начало. Педагогика нового века должна учитывать новые тенденции. Она должна обратить внимание на то, что общество становится все более информационным и на передний край выходят новые явления и понятия. Одним из них является информационная культура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340768"/>
            <a:ext cx="457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Собирание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классифицирование и обработка ее, развивает исследовательскую деятельность педагога, повышает информационную культуру, а в последствии освобождает педагога от лишних трудозатрат.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работа\фоны для презентации\0b2e182eecf29fd551e18087524f2a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pic>
        <p:nvPicPr>
          <p:cNvPr id="5124" name="Picture 4" descr="http://vplaksina.narod.ru/images/pic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2286000" cy="2088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1052736"/>
            <a:ext cx="5688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процессе формирования экологической</a:t>
            </a:r>
            <a:r>
              <a:rPr lang="ru-RU" sz="16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культуры дошкольников средствами  игровой деятельности через ИКТ были поставлены и решались следующие 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представления о домашних и диких животных, птицах их месте обитания, пищи;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представления о растительном мире(деревья, кустарники, цветы, ягоды, грибы – их названия, строение, месте произрастания);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Прививать интерес к окружающей природе, способность любоваться её красотой;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Учить бережно относиться к растениям и животным.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708</Words>
  <Application>Microsoft Office PowerPoint</Application>
  <PresentationFormat>Экран (4:3)</PresentationFormat>
  <Paragraphs>64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Astor</dc:creator>
  <cp:lastModifiedBy>777</cp:lastModifiedBy>
  <cp:revision>43</cp:revision>
  <dcterms:created xsi:type="dcterms:W3CDTF">2012-12-09T07:47:57Z</dcterms:created>
  <dcterms:modified xsi:type="dcterms:W3CDTF">2015-04-15T07:23:37Z</dcterms:modified>
</cp:coreProperties>
</file>