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85" r:id="rId3"/>
    <p:sldId id="304" r:id="rId4"/>
    <p:sldId id="303" r:id="rId5"/>
    <p:sldId id="305" r:id="rId6"/>
    <p:sldId id="294" r:id="rId7"/>
    <p:sldId id="30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1ED4-E16A-48DC-8440-249182B5F58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41B8-CC18-4A3C-AC2C-1B7C11F8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207-2392-4803-A8F3-DB620DD55667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064-C396-4016-A11F-A6B3F9B5BF78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E6-5EB3-4FD8-B74C-8D72C741713B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D88-267C-48C1-A76B-18DF988DE44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4B60-80D3-4AEC-950C-186F15E0EE82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BFF1-E81F-48F6-91F0-A94F960F6EC4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5AE4-252B-4602-BD90-C98E2D31121C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202E-2EC7-4FC4-8E6C-9B981D38272B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782A-A0BC-424D-BD9A-60607A2EDD83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538-58E7-45CD-A3A2-ED1F8A3D58AE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367E-7EBF-4957-B858-1D8E70911C28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83AC-1250-4614-86B6-B421B073BFA3}" type="datetime1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68465546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891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_5c553_17f3e50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90c1af876bbf69939fea956d2727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ирода\06 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pahzwtz-caniqhkj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х.Лихой\DSCN9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tx1"/>
                </a:solidFill>
              </a:rPr>
              <a:pPr/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5638800"/>
            <a:ext cx="513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новых встреч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cp:lastModifiedBy>user</cp:lastModifiedBy>
  <cp:revision>23</cp:revision>
  <dcterms:modified xsi:type="dcterms:W3CDTF">2013-12-04T13:17:35Z</dcterms:modified>
</cp:coreProperties>
</file>