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95" r:id="rId3"/>
    <p:sldId id="297" r:id="rId4"/>
    <p:sldId id="298" r:id="rId5"/>
    <p:sldId id="300" r:id="rId6"/>
    <p:sldId id="256" r:id="rId7"/>
    <p:sldId id="260" r:id="rId8"/>
    <p:sldId id="261" r:id="rId9"/>
    <p:sldId id="262" r:id="rId10"/>
    <p:sldId id="263" r:id="rId11"/>
    <p:sldId id="264" r:id="rId12"/>
    <p:sldId id="269" r:id="rId13"/>
    <p:sldId id="271" r:id="rId14"/>
    <p:sldId id="273" r:id="rId15"/>
    <p:sldId id="280" r:id="rId16"/>
    <p:sldId id="274" r:id="rId17"/>
    <p:sldId id="275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41ED4-E16A-48DC-8440-249182B5F585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541B8-CC18-4A3C-AC2C-1B7C11F83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8207-2392-4803-A8F3-DB620DD55667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4064-C396-4016-A11F-A6B3F9B5BF78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67E6-5EB3-4FD8-B74C-8D72C741713B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4205-CE93-412C-8486-F3F99A4F231C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9992ED-8E75-40C8-99EA-1D1A6FF65DB7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F03CA-4E12-424F-868D-ED99DC952E19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FA22-E74E-46C5-9AE8-4509F569C327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4B44-26F5-482C-B2BC-C454566DECB7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21B6-DF95-415A-821B-59C0FDCB6C80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E1CC-6A51-4DCB-A4E5-2EC318490107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92E18A-3EE8-4FB8-9B2A-342BD05ECF52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8D88-267C-48C1-A76B-18DF988DE442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FED6-AE58-4022-95A9-BF9F01E868FC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1266-ED1F-4E01-930B-B5C3147F18EC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63B3-C3E3-4F80-B635-A40430087860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4B60-80D3-4AEC-950C-186F15E0EE82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BFF1-E81F-48F6-91F0-A94F960F6EC4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5AE4-252B-4602-BD90-C98E2D31121C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202E-2EC7-4FC4-8E6C-9B981D38272B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782A-A0BC-424D-BD9A-60607A2EDD83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7538-58E7-45CD-A3A2-ED1F8A3D58AE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367E-7EBF-4957-B858-1D8E70911C28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583AC-1250-4614-86B6-B421B073BFA3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hdr="0" ftr="0" dt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0D57000-5102-4199-89FE-7C34251BAD19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св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800" b="1" smtClean="0">
                <a:solidFill>
                  <a:schemeClr val="bg1"/>
                </a:solidFill>
              </a:rPr>
              <a:pPr/>
              <a:t>1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71600" y="3733800"/>
            <a:ext cx="711605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 однажды в </a:t>
            </a: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древний век появился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ЧЕЛОВЕК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600" b="1" smtClean="0">
                <a:solidFill>
                  <a:schemeClr val="bg1"/>
                </a:solidFill>
              </a:rPr>
              <a:pPr/>
              <a:t>10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800" b="1" smtClean="0">
                <a:solidFill>
                  <a:schemeClr val="tx1"/>
                </a:solidFill>
              </a:rPr>
              <a:pPr/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800" b="1" smtClean="0">
                <a:solidFill>
                  <a:schemeClr val="tx1"/>
                </a:solidFill>
              </a:rPr>
              <a:pPr/>
              <a:t>12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0_56dde_ce4c3ca4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2000" b="1" smtClean="0">
                <a:solidFill>
                  <a:schemeClr val="tx1"/>
                </a:solidFill>
              </a:rPr>
              <a:pPr/>
              <a:t>13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Рабочий стол\0_21082_1c904236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2000" b="1" smtClean="0">
                <a:solidFill>
                  <a:schemeClr val="tx1"/>
                </a:solidFill>
              </a:rPr>
              <a:pPr/>
              <a:t>14</a:t>
            </a:fld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Documents and Settings\Admin\Рабочий стол\image3847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800" b="1" smtClean="0">
                <a:solidFill>
                  <a:schemeClr val="tx1"/>
                </a:solidFill>
              </a:rPr>
              <a:pPr/>
              <a:t>15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toxic-waste-water-thai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800" b="1" smtClean="0">
                <a:solidFill>
                  <a:schemeClr val="tx1"/>
                </a:solidFill>
              </a:rPr>
              <a:pPr/>
              <a:t>16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dmin\Рабочий стол\75835538_large_1264474430_1264469244_1264435242_1263570514_x_5fd4c26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55935">
            <a:off x="249563" y="526060"/>
            <a:ext cx="48895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Documents and Settings\Admin\Рабочий стол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27272">
            <a:off x="5243318" y="1974502"/>
            <a:ext cx="339090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800" b="1" smtClean="0">
                <a:solidFill>
                  <a:schemeClr val="tx1"/>
                </a:solidFill>
              </a:rPr>
              <a:pPr/>
              <a:t>17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ирода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2000" b="1" smtClean="0">
                <a:solidFill>
                  <a:schemeClr val="bg1"/>
                </a:solidFill>
              </a:rPr>
              <a:pPr/>
              <a:t>2</a:t>
            </a:fld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800" b="1" smtClean="0">
                <a:solidFill>
                  <a:schemeClr val="bg1"/>
                </a:solidFill>
              </a:rPr>
              <a:pPr/>
              <a:t>3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902727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" y="609600"/>
            <a:ext cx="82057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2013 год-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год окружающей среды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800" b="1" smtClean="0">
                <a:solidFill>
                  <a:schemeClr val="bg1"/>
                </a:solidFill>
              </a:rPr>
              <a:pPr/>
              <a:t>4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Администратор\Мои документы\Мои рисунки\Экология\IMG_0022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85800" y="4272677"/>
            <a:ext cx="760381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не будем стоять в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стороне- наведем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порядок на нашей Земле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800" b="1" smtClean="0">
                <a:solidFill>
                  <a:schemeClr val="bg1"/>
                </a:solidFill>
              </a:rPr>
              <a:pPr/>
              <a:t>5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1251488561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9200" y="4495800"/>
            <a:ext cx="71106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Много-много лет назад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Был у нас и рай и сад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86000" cy="365125"/>
          </a:xfrm>
        </p:spPr>
        <p:txBody>
          <a:bodyPr/>
          <a:lstStyle/>
          <a:p>
            <a:fld id="{A483448D-3A78-4528-A469-B745A65DA480}" type="slidenum">
              <a:rPr lang="en-US" sz="2000" b="1" smtClean="0">
                <a:solidFill>
                  <a:schemeClr val="bg1"/>
                </a:solidFill>
              </a:rPr>
              <a:pPr/>
              <a:t>6</a:t>
            </a:fld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x_2afee6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3000" y="5334000"/>
            <a:ext cx="6777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Были птички и слоны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800" b="1" smtClean="0">
                <a:solidFill>
                  <a:schemeClr val="bg1"/>
                </a:solidFill>
              </a:rPr>
              <a:pPr/>
              <a:t>7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8798407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71600" y="5029200"/>
            <a:ext cx="6991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Были бабочки, цветы…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800" b="1" smtClean="0">
                <a:solidFill>
                  <a:schemeClr val="bg1"/>
                </a:solidFill>
              </a:rPr>
              <a:pPr/>
              <a:t>8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83db74a88d14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0" y="4495800"/>
            <a:ext cx="67430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Были реки и моря,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так цвела у нас Земля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2000" b="1" smtClean="0">
                <a:solidFill>
                  <a:schemeClr val="bg1"/>
                </a:solidFill>
              </a:rPr>
              <a:pPr/>
              <a:t>9</a:t>
            </a:fld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72</Words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Office Theme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dc:title>
  <cp:lastModifiedBy>user</cp:lastModifiedBy>
  <cp:revision>23</cp:revision>
  <dcterms:modified xsi:type="dcterms:W3CDTF">2013-12-04T13:14:09Z</dcterms:modified>
</cp:coreProperties>
</file>