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96" r:id="rId3"/>
    <p:sldId id="299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1ED4-E16A-48DC-8440-249182B5F58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41B8-CC18-4A3C-AC2C-1B7C11F8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207-2392-4803-A8F3-DB620DD5566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064-C396-4016-A11F-A6B3F9B5BF78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E6-5EB3-4FD8-B74C-8D72C741713B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D88-267C-48C1-A76B-18DF988DE44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4B60-80D3-4AEC-950C-186F15E0EE8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BFF1-E81F-48F6-91F0-A94F960F6EC4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5AE4-252B-4602-BD90-C98E2D31121C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202E-2EC7-4FC4-8E6C-9B981D38272B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82A-A0BC-424D-BD9A-60607A2EDD83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538-58E7-45CD-A3A2-ED1F8A3D58AE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367E-7EBF-4957-B858-1D8E70911C28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83AC-1250-4614-86B6-B421B073BFA3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фото от 7 мая\42 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914400"/>
            <a:ext cx="6477645" cy="4876800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dirty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ЛИХОВСКАЯ СРЕДНЯЯ</a:t>
            </a:r>
            <a:endParaRPr lang="ru-RU" sz="4800" b="1" dirty="0">
              <a:ln w="28575">
                <a:solidFill>
                  <a:srgbClr val="FFFF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</a:t>
            </a:r>
            <a:r>
              <a:rPr lang="ru-RU" sz="6600" b="1" dirty="0" smtClean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6600" b="1" dirty="0" smtClean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ОУ</a:t>
            </a:r>
            <a:endParaRPr lang="ru-RU" sz="6600" b="1" dirty="0">
              <a:ln w="28575">
                <a:solidFill>
                  <a:srgbClr val="FFFF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ОБЩЕОБРАЗОВАТЕЛЬНАЯ ШКОЛА</a:t>
            </a:r>
            <a:r>
              <a:rPr lang="ru-RU" sz="5400" b="1" dirty="0">
                <a:ln w="28575">
                  <a:solidFill>
                    <a:srgbClr val="FFFF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ирода\05 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4648200"/>
            <a:ext cx="663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«Природа- наш дом»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3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cp:lastModifiedBy>user</cp:lastModifiedBy>
  <cp:revision>28</cp:revision>
  <dcterms:modified xsi:type="dcterms:W3CDTF">2013-12-04T13:11:33Z</dcterms:modified>
</cp:coreProperties>
</file>