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031E26-8294-476A-833A-ACF80C03B857}" type="datetimeFigureOut">
              <a:rPr lang="ru-RU" smtClean="0"/>
              <a:pPr/>
              <a:t>24.02.2009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B489A7-307A-4BAD-96E2-82135EE482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28432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Прогулка в лес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Проценты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                         5 класс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429132"/>
            <a:ext cx="3673220" cy="1752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Учитель математики: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Лебедева Татьяна Алексеевна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Администратор\Мои документы\Мои рисунки\природа\Осень\00041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4143404" cy="3690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501122" cy="46367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Как долго живет паук, если его средняя продолжительность жизни составляет 1,2% от продолжительности жизни Мамонтова дерева?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Ответ : 30 лет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071538" y="0"/>
            <a:ext cx="928694" cy="128588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285984" y="571480"/>
            <a:ext cx="857256" cy="121444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86116" y="0"/>
            <a:ext cx="928694" cy="128588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6248" y="571480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357818" y="0"/>
            <a:ext cx="928694" cy="128588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500826" y="500042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0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501122" cy="46367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Как долго живет паук, если его средняя продолжительность жизни составляет 1,2% от продолжительности жизни Мамонтова дерева?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Ответ : 30 лет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071538" y="0"/>
            <a:ext cx="928694" cy="128588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285984" y="571480"/>
            <a:ext cx="857256" cy="121444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86116" y="0"/>
            <a:ext cx="928694" cy="128588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6248" y="571480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357818" y="0"/>
            <a:ext cx="928694" cy="128588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500826" y="500042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0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501122" cy="46367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Масса слона составляет 5т., а масса переносимого им за один раз груза составляет 30% от его  собственного веса. Какой вес может перенести слон за один раз?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Ответ : 1,5 тонн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071538" y="0"/>
            <a:ext cx="928694" cy="128588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285984" y="571480"/>
            <a:ext cx="857256" cy="121444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86116" y="0"/>
            <a:ext cx="928694" cy="128588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6248" y="571480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357818" y="0"/>
            <a:ext cx="928694" cy="128588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500826" y="500042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0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501122" cy="46367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Какое растение живет дольше и насколько лет: брусника или черника, если 5% возраста брусники составляет 15 %, а 7% возраста черники 21 года?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Ответ:  оба кустарника живут 300 лет</a:t>
            </a:r>
          </a:p>
          <a:p>
            <a:r>
              <a:rPr lang="ru-RU" sz="3600" dirty="0" smtClean="0"/>
              <a:t> </a:t>
            </a:r>
            <a:endParaRPr lang="ru-RU" sz="3600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071538" y="0"/>
            <a:ext cx="928694" cy="128588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285984" y="571480"/>
            <a:ext cx="857256" cy="121444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86116" y="0"/>
            <a:ext cx="928694" cy="128588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6248" y="571480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357818" y="0"/>
            <a:ext cx="928694" cy="128588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500826" y="500042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0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Итог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Какое у вас настроение после нашего урока?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Какие выводы вы для себя сделали?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Что узнали нового?</a:t>
            </a:r>
          </a:p>
          <a:p>
            <a:endParaRPr lang="ru-RU" dirty="0"/>
          </a:p>
        </p:txBody>
      </p:sp>
      <p:pic>
        <p:nvPicPr>
          <p:cNvPr id="4" name="Picture 7" descr="человечек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357694"/>
            <a:ext cx="2266950" cy="203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Домашняя работа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п. 40. 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(подготовка к контрольной работе)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Номера ~1580, ~1582, ~ 1583 (б)</a:t>
            </a:r>
          </a:p>
          <a:p>
            <a:endParaRPr lang="ru-RU" dirty="0"/>
          </a:p>
        </p:txBody>
      </p:sp>
      <p:pic>
        <p:nvPicPr>
          <p:cNvPr id="4" name="Picture 31" descr="учен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0090"/>
            <a:ext cx="19812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Математический диктант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929222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    1.Определите, какой процент всей фигуры занят звездочками: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а)	                                            б)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                                                    г)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071538" y="2714620"/>
            <a:ext cx="2214578" cy="1285884"/>
          </a:xfrm>
          <a:prstGeom prst="flowChartProcess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214414" y="4572008"/>
            <a:ext cx="2214578" cy="121444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929190" y="4500570"/>
            <a:ext cx="2000264" cy="185738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357686" y="2857496"/>
            <a:ext cx="3714776" cy="1243018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4" idx="1"/>
            <a:endCxn id="4" idx="3"/>
          </p:cNvCxnSpPr>
          <p:nvPr/>
        </p:nvCxnSpPr>
        <p:spPr>
          <a:xfrm rot="10800000" flipH="1">
            <a:off x="1071538" y="3357562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0"/>
            <a:endCxn id="4" idx="2"/>
          </p:cNvCxnSpPr>
          <p:nvPr/>
        </p:nvCxnSpPr>
        <p:spPr>
          <a:xfrm rot="16200000" flipH="1">
            <a:off x="1535885" y="3357562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0"/>
            <a:endCxn id="5" idx="2"/>
          </p:cNvCxnSpPr>
          <p:nvPr/>
        </p:nvCxnSpPr>
        <p:spPr>
          <a:xfrm rot="16200000" flipH="1">
            <a:off x="1714480" y="5179231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1"/>
            <a:endCxn id="5" idx="3"/>
          </p:cNvCxnSpPr>
          <p:nvPr/>
        </p:nvCxnSpPr>
        <p:spPr>
          <a:xfrm rot="10800000" flipH="1">
            <a:off x="1214414" y="5179231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1"/>
            <a:endCxn id="7" idx="3"/>
          </p:cNvCxnSpPr>
          <p:nvPr/>
        </p:nvCxnSpPr>
        <p:spPr>
          <a:xfrm rot="10800000" flipH="1">
            <a:off x="4357686" y="3479005"/>
            <a:ext cx="37147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465637" y="3463925"/>
            <a:ext cx="121365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251455" y="3463925"/>
            <a:ext cx="121365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965835" y="3463925"/>
            <a:ext cx="121365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680215" y="3463925"/>
            <a:ext cx="121365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500959" y="5428867"/>
            <a:ext cx="185738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6" idx="0"/>
            <a:endCxn id="6" idx="2"/>
          </p:cNvCxnSpPr>
          <p:nvPr/>
        </p:nvCxnSpPr>
        <p:spPr>
          <a:xfrm rot="16200000" flipH="1">
            <a:off x="5000628" y="5429264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501091" y="5428867"/>
            <a:ext cx="185738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4929190" y="4929198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6" idx="3"/>
            <a:endCxn id="6" idx="1"/>
          </p:cNvCxnSpPr>
          <p:nvPr/>
        </p:nvCxnSpPr>
        <p:spPr>
          <a:xfrm flipH="1">
            <a:off x="4929190" y="5429264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>
            <a:off x="4929190" y="5857892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4-конечная звезда 54"/>
          <p:cNvSpPr/>
          <p:nvPr/>
        </p:nvSpPr>
        <p:spPr>
          <a:xfrm>
            <a:off x="2357422" y="2714620"/>
            <a:ext cx="714380" cy="57150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4-конечная звезда 59"/>
          <p:cNvSpPr/>
          <p:nvPr/>
        </p:nvSpPr>
        <p:spPr>
          <a:xfrm>
            <a:off x="1214414" y="3357562"/>
            <a:ext cx="785818" cy="6429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4-конечная звезда 60"/>
          <p:cNvSpPr/>
          <p:nvPr/>
        </p:nvSpPr>
        <p:spPr>
          <a:xfrm>
            <a:off x="4500562" y="3643314"/>
            <a:ext cx="428628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4-конечная звезда 61"/>
          <p:cNvSpPr/>
          <p:nvPr/>
        </p:nvSpPr>
        <p:spPr>
          <a:xfrm>
            <a:off x="2643174" y="5214950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4-конечная звезда 62"/>
          <p:cNvSpPr/>
          <p:nvPr/>
        </p:nvSpPr>
        <p:spPr>
          <a:xfrm>
            <a:off x="2714612" y="4643446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4-конечная звезда 63"/>
          <p:cNvSpPr/>
          <p:nvPr/>
        </p:nvSpPr>
        <p:spPr>
          <a:xfrm>
            <a:off x="7500958" y="3571876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4-конечная звезда 64"/>
          <p:cNvSpPr/>
          <p:nvPr/>
        </p:nvSpPr>
        <p:spPr>
          <a:xfrm>
            <a:off x="5929322" y="3071810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4-конечная звезда 65"/>
          <p:cNvSpPr/>
          <p:nvPr/>
        </p:nvSpPr>
        <p:spPr>
          <a:xfrm>
            <a:off x="4929190" y="4572008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4-конечная звезда 66"/>
          <p:cNvSpPr/>
          <p:nvPr/>
        </p:nvSpPr>
        <p:spPr>
          <a:xfrm>
            <a:off x="1571604" y="5214950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4-конечная звезда 67"/>
          <p:cNvSpPr/>
          <p:nvPr/>
        </p:nvSpPr>
        <p:spPr>
          <a:xfrm>
            <a:off x="4929190" y="5929330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4-конечная звезда 68"/>
          <p:cNvSpPr/>
          <p:nvPr/>
        </p:nvSpPr>
        <p:spPr>
          <a:xfrm>
            <a:off x="6429388" y="5929330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4-конечная звезда 69"/>
          <p:cNvSpPr/>
          <p:nvPr/>
        </p:nvSpPr>
        <p:spPr>
          <a:xfrm>
            <a:off x="6429388" y="4572008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4-конечная звезда 70"/>
          <p:cNvSpPr/>
          <p:nvPr/>
        </p:nvSpPr>
        <p:spPr>
          <a:xfrm>
            <a:off x="5857884" y="5429264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4-конечная звезда 71"/>
          <p:cNvSpPr/>
          <p:nvPr/>
        </p:nvSpPr>
        <p:spPr>
          <a:xfrm>
            <a:off x="5429256" y="5429264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4-конечная звезда 72"/>
          <p:cNvSpPr/>
          <p:nvPr/>
        </p:nvSpPr>
        <p:spPr>
          <a:xfrm>
            <a:off x="5929322" y="5000636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4-конечная звезда 73"/>
          <p:cNvSpPr/>
          <p:nvPr/>
        </p:nvSpPr>
        <p:spPr>
          <a:xfrm>
            <a:off x="5429256" y="5000636"/>
            <a:ext cx="500066" cy="35719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31" descr="учен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714752"/>
            <a:ext cx="19812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Математический диктант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31" descr="ученик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85926"/>
            <a:ext cx="23383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642910" y="1643050"/>
            <a:ext cx="5500726" cy="4429156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ysClr val="windowText" lastClr="000000"/>
                </a:solidFill>
              </a:rPr>
              <a:t>Найдите: </a:t>
            </a:r>
          </a:p>
          <a:p>
            <a:pPr lvl="0"/>
            <a:r>
              <a:rPr lang="ru-RU" sz="3200" dirty="0" smtClean="0">
                <a:solidFill>
                  <a:sysClr val="windowText" lastClr="000000"/>
                </a:solidFill>
              </a:rPr>
              <a:t>а) 50% от 6м.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 б) 20% от 35 дм.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 в) 25% от 32кг.</a:t>
            </a:r>
          </a:p>
          <a:p>
            <a:r>
              <a:rPr lang="ru-RU" sz="3200" dirty="0" smtClean="0">
                <a:solidFill>
                  <a:sysClr val="windowText" lastClr="000000"/>
                </a:solidFill>
              </a:rPr>
              <a:t> г) 10% от 48ц.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386662" cy="116205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Прогулка в лес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Большую часть земного шара занимает лес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forest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917700"/>
            <a:ext cx="5111750" cy="4089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Это дом для зверей, птиц и насекомых.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Documents and Settings\Администратор\Мои документы\Мои рисунки\природа\Животные\827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14422"/>
            <a:ext cx="3357554" cy="3233726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Мои документы\Мои рисунки\природа\Осень\00041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165600"/>
            <a:ext cx="4038600" cy="2692400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Мои документы\Мои рисунки\природа\Радуга\000414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785926"/>
            <a:ext cx="1714512" cy="2214578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Мои документы\Мои рисунки\природа\Радуга\00041424.jpg"/>
          <p:cNvPicPr>
            <a:picLocks noChangeAspect="1" noChangeArrowheads="1"/>
          </p:cNvPicPr>
          <p:nvPr/>
        </p:nvPicPr>
        <p:blipFill>
          <a:blip r:embed="rId5"/>
          <a:srcRect t="32433"/>
          <a:stretch>
            <a:fillRect/>
          </a:stretch>
        </p:blipFill>
        <p:spPr bwMode="auto">
          <a:xfrm>
            <a:off x="4071934" y="4357694"/>
            <a:ext cx="2643206" cy="2500306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Мои документы\Мои рисунки\природа\Животные\432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 l="13512" t="23880" r="16217"/>
          <a:stretch>
            <a:fillRect/>
          </a:stretch>
        </p:blipFill>
        <p:spPr bwMode="auto">
          <a:xfrm>
            <a:off x="285720" y="2000240"/>
            <a:ext cx="1857388" cy="2049458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тор\Мои документы\Мои рисунки\природа\Солнце\0004165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4786322"/>
            <a:ext cx="1951037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501122" cy="46367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Сколько лет растет дерево?  Если известно, что </a:t>
            </a:r>
            <a:r>
              <a:rPr lang="ru-RU" sz="3200" dirty="0" err="1" smtClean="0">
                <a:solidFill>
                  <a:srgbClr val="002060"/>
                </a:solidFill>
              </a:rPr>
              <a:t>Мамонтово</a:t>
            </a:r>
            <a:r>
              <a:rPr lang="ru-RU" sz="3200" dirty="0" smtClean="0">
                <a:solidFill>
                  <a:srgbClr val="002060"/>
                </a:solidFill>
              </a:rPr>
              <a:t> дерево растет 2500 лет. Найдите, сколько лет растет дуб, если его возраст составляет 40% от возраста </a:t>
            </a:r>
            <a:r>
              <a:rPr lang="ru-RU" sz="3200" dirty="0" err="1" smtClean="0">
                <a:solidFill>
                  <a:srgbClr val="002060"/>
                </a:solidFill>
              </a:rPr>
              <a:t>Мамонтово</a:t>
            </a:r>
            <a:r>
              <a:rPr lang="ru-RU" sz="3200" dirty="0" smtClean="0">
                <a:solidFill>
                  <a:srgbClr val="002060"/>
                </a:solidFill>
              </a:rPr>
              <a:t> дерева. Сосна, если ее возраст составляет 16% от </a:t>
            </a:r>
            <a:r>
              <a:rPr lang="ru-RU" sz="3200" dirty="0" err="1" smtClean="0">
                <a:solidFill>
                  <a:srgbClr val="002060"/>
                </a:solidFill>
              </a:rPr>
              <a:t>Мамонтово</a:t>
            </a:r>
            <a:r>
              <a:rPr lang="ru-RU" sz="3200" dirty="0" smtClean="0">
                <a:solidFill>
                  <a:srgbClr val="002060"/>
                </a:solidFill>
              </a:rPr>
              <a:t> дерева. Груша, если ее возраст составляет 12% от </a:t>
            </a:r>
            <a:r>
              <a:rPr lang="ru-RU" sz="3200" dirty="0" err="1" smtClean="0">
                <a:solidFill>
                  <a:srgbClr val="002060"/>
                </a:solidFill>
              </a:rPr>
              <a:t>Мамонтово</a:t>
            </a:r>
            <a:r>
              <a:rPr lang="ru-RU" sz="3200" dirty="0" smtClean="0">
                <a:solidFill>
                  <a:srgbClr val="002060"/>
                </a:solidFill>
              </a:rPr>
              <a:t> дерева.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Ответ:  1000 лет , 400 лет, 300 лет.</a:t>
            </a:r>
          </a:p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071538" y="0"/>
            <a:ext cx="928694" cy="128588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285984" y="571480"/>
            <a:ext cx="857256" cy="121444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86116" y="0"/>
            <a:ext cx="928694" cy="128588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6248" y="571480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357818" y="0"/>
            <a:ext cx="928694" cy="128588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500826" y="500042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0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Утро.</a:t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Ранним летним утром в лесу еще не жарко. На траве блестит роса. Солнце быстро высушит траву и нагреет воздух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Администратор\Мои документы\Мои рисунки\природа\Солнце\000416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857620" y="785794"/>
            <a:ext cx="478634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501122" cy="46367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Найдите в процентном отношение скорость мухи и скорость вороны от скорости стрижа  100км/ч, если скорость мухи 25км/ч, а скорость ворона 50 км/ч.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Ответ : 25%, 50%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071538" y="0"/>
            <a:ext cx="928694" cy="128588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285984" y="571480"/>
            <a:ext cx="857256" cy="121444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86116" y="0"/>
            <a:ext cx="928694" cy="128588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6248" y="571480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357818" y="0"/>
            <a:ext cx="928694" cy="128588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500826" y="500042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0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501122" cy="46367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Как долго живет паук, если его средняя продолжительность жизни составляет 1,2% от продолжительности жизни Мамонтова дерева?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Ответ : 30 лет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071538" y="0"/>
            <a:ext cx="928694" cy="1285884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285984" y="571480"/>
            <a:ext cx="857256" cy="121444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86116" y="0"/>
            <a:ext cx="928694" cy="1285884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6248" y="571480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357818" y="0"/>
            <a:ext cx="928694" cy="128588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Ч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500826" y="500042"/>
            <a:ext cx="928694" cy="128588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0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00B050"/>
      </a:dk1>
      <a:lt1>
        <a:srgbClr val="00B050"/>
      </a:lt1>
      <a:dk2>
        <a:srgbClr val="7CCA62"/>
      </a:dk2>
      <a:lt2>
        <a:srgbClr val="DBF5F9"/>
      </a:lt2>
      <a:accent1>
        <a:srgbClr val="7CCA62"/>
      </a:accent1>
      <a:accent2>
        <a:srgbClr val="54A838"/>
      </a:accent2>
      <a:accent3>
        <a:srgbClr val="7CCA62"/>
      </a:accent3>
      <a:accent4>
        <a:srgbClr val="10CF9B"/>
      </a:accent4>
      <a:accent5>
        <a:srgbClr val="7CCA62"/>
      </a:accent5>
      <a:accent6>
        <a:srgbClr val="FFFF00"/>
      </a:accent6>
      <a:hlink>
        <a:srgbClr val="E2D700"/>
      </a:hlink>
      <a:folHlink>
        <a:srgbClr val="54A8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420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Прогулка в лес                                Проценты                                       5 класс </vt:lpstr>
      <vt:lpstr>Математический диктант</vt:lpstr>
      <vt:lpstr>Математический диктант</vt:lpstr>
      <vt:lpstr>Прогулка в лес</vt:lpstr>
      <vt:lpstr>Это дом для зверей, птиц и насекомых.</vt:lpstr>
      <vt:lpstr>Слайд 6</vt:lpstr>
      <vt:lpstr>Утро. </vt:lpstr>
      <vt:lpstr>Слайд 8</vt:lpstr>
      <vt:lpstr>Слайд 9</vt:lpstr>
      <vt:lpstr>Слайд 10</vt:lpstr>
      <vt:lpstr>Слайд 11</vt:lpstr>
      <vt:lpstr>Слайд 12</vt:lpstr>
      <vt:lpstr>Слайд 13</vt:lpstr>
      <vt:lpstr>Итог урока</vt:lpstr>
      <vt:lpstr>Домашняя работа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в лес Проценты </dc:title>
  <dc:creator>Sam</dc:creator>
  <cp:lastModifiedBy>Sam</cp:lastModifiedBy>
  <cp:revision>19</cp:revision>
  <dcterms:created xsi:type="dcterms:W3CDTF">2009-02-22T17:43:03Z</dcterms:created>
  <dcterms:modified xsi:type="dcterms:W3CDTF">2009-02-23T19:42:07Z</dcterms:modified>
</cp:coreProperties>
</file>