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1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7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0643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4773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3921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7750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0169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1288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431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876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5721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5148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2731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E3C3693-34E9-4457-91E0-02A4AEF327B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724C49-5A15-428C-8070-909B1BF870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64896" cy="3600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МБДОУ «Детский сад № 44»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48248"/>
            <a:ext cx="8352927" cy="2173512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одготовительная группа № 11</a:t>
            </a:r>
          </a:p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оспитатели: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Есипова Наталья Николаевна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               </a:t>
            </a:r>
            <a:r>
              <a:rPr lang="ru-RU" sz="2800" b="1" dirty="0" err="1" smtClean="0">
                <a:solidFill>
                  <a:srgbClr val="0070C0"/>
                </a:solidFill>
                <a:latin typeface="Comic Sans MS" pitchFamily="66" charset="0"/>
              </a:rPr>
              <a:t>Кабирова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Вера Геннадьевна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2012 </a:t>
            </a:r>
            <a:r>
              <a:rPr lang="ru-RU" sz="2000" b="1" dirty="0" smtClean="0">
                <a:solidFill>
                  <a:srgbClr val="7030A0"/>
                </a:solidFill>
              </a:rPr>
              <a:t>г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59"/>
          <a:stretch/>
        </p:blipFill>
        <p:spPr bwMode="auto">
          <a:xfrm>
            <a:off x="5063154" y="980728"/>
            <a:ext cx="4079379" cy="34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5" y="1652659"/>
            <a:ext cx="50631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КОМПЛЕКСНО-ТЕМАТИЧЕСКОЕ </a:t>
            </a:r>
          </a:p>
          <a:p>
            <a:pPr algn="ctr"/>
            <a:r>
              <a:rPr lang="ru-RU" sz="4400" b="1" cap="all" spc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ПЛАНИРОВАНИЕ</a:t>
            </a:r>
            <a:endParaRPr lang="ru-RU" sz="4400" b="1" cap="all" spc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515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68655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FF0000"/>
                </a:solidFill>
              </a:rPr>
              <a:t>8 марта (праздник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«</a:t>
            </a:r>
            <a:r>
              <a:rPr lang="ru-RU" sz="3200" dirty="0">
                <a:solidFill>
                  <a:srgbClr val="FF0000"/>
                </a:solidFill>
              </a:rPr>
              <a:t>Любимые телепередачи</a:t>
            </a:r>
            <a:r>
              <a:rPr lang="ru-RU" sz="3200" dirty="0" smtClean="0">
                <a:solidFill>
                  <a:srgbClr val="FF0000"/>
                </a:solidFill>
              </a:rPr>
              <a:t>»)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70C0"/>
                </a:solidFill>
              </a:rPr>
              <a:t>Масленица («</a:t>
            </a:r>
            <a:r>
              <a:rPr lang="ru-RU" sz="3200" dirty="0">
                <a:solidFill>
                  <a:srgbClr val="0070C0"/>
                </a:solidFill>
              </a:rPr>
              <a:t>Народные гуляния»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        в д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ru-RU" sz="3200" dirty="0" err="1" smtClean="0">
                <a:solidFill>
                  <a:srgbClr val="0070C0"/>
                </a:solidFill>
              </a:rPr>
              <a:t>Новожилово</a:t>
            </a:r>
            <a:r>
              <a:rPr lang="ru-RU" sz="3200" dirty="0" smtClean="0">
                <a:solidFill>
                  <a:srgbClr val="0070C0"/>
                </a:solidFill>
              </a:rPr>
              <a:t>)</a:t>
            </a:r>
            <a:endParaRPr lang="ru-RU" sz="3200" dirty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dirty="0">
                <a:solidFill>
                  <a:srgbClr val="C00000"/>
                </a:solidFill>
              </a:rPr>
              <a:t>«Мир эмоций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(выставка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«</a:t>
            </a:r>
            <a:r>
              <a:rPr lang="ru-RU" sz="3200" dirty="0">
                <a:solidFill>
                  <a:srgbClr val="C00000"/>
                </a:solidFill>
              </a:rPr>
              <a:t>Портрет солнышка</a:t>
            </a:r>
            <a:r>
              <a:rPr lang="ru-RU" sz="3200" dirty="0" smtClean="0">
                <a:solidFill>
                  <a:srgbClr val="C00000"/>
                </a:solidFill>
              </a:rPr>
              <a:t>»)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7030A0"/>
                </a:solidFill>
              </a:rPr>
              <a:t>«</a:t>
            </a:r>
            <a:r>
              <a:rPr lang="ru-RU" sz="3200" dirty="0">
                <a:solidFill>
                  <a:srgbClr val="7030A0"/>
                </a:solidFill>
              </a:rPr>
              <a:t>К нам весна шагает</a:t>
            </a:r>
            <a:r>
              <a:rPr lang="ru-RU" sz="3200" dirty="0" smtClean="0">
                <a:solidFill>
                  <a:srgbClr val="7030A0"/>
                </a:solidFill>
              </a:rPr>
              <a:t>»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          (мастерская </a:t>
            </a:r>
            <a:r>
              <a:rPr lang="ru-RU" sz="3200" dirty="0">
                <a:solidFill>
                  <a:srgbClr val="7030A0"/>
                </a:solidFill>
              </a:rPr>
              <a:t>«Скворечник</a:t>
            </a:r>
            <a:r>
              <a:rPr lang="ru-RU" sz="3200" dirty="0" smtClean="0">
                <a:solidFill>
                  <a:srgbClr val="7030A0"/>
                </a:solidFill>
              </a:rPr>
              <a:t>»)</a:t>
            </a:r>
            <a:endParaRPr lang="ru-RU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9582"/>
            <a:ext cx="3960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50000"/>
          <a:stretch/>
        </p:blipFill>
        <p:spPr bwMode="auto">
          <a:xfrm>
            <a:off x="5580112" y="3381135"/>
            <a:ext cx="1800200" cy="18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748" t="47750" r="75748"/>
          <a:stretch/>
        </p:blipFill>
        <p:spPr bwMode="auto">
          <a:xfrm>
            <a:off x="3543399" y="3809533"/>
            <a:ext cx="5216876" cy="27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5594D4"/>
              </a:clrFrom>
              <a:clrTo>
                <a:srgbClr val="5594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8" t="7854" r="7158" b="4241"/>
          <a:stretch/>
        </p:blipFill>
        <p:spPr bwMode="auto">
          <a:xfrm>
            <a:off x="6948841" y="850780"/>
            <a:ext cx="1826242" cy="252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049" y="314684"/>
            <a:ext cx="1695163" cy="20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62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4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60020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Голубая планета </a:t>
            </a:r>
            <a:r>
              <a:rPr lang="ru-RU" sz="4400" dirty="0" smtClean="0">
                <a:solidFill>
                  <a:srgbClr val="7030A0"/>
                </a:solidFill>
              </a:rPr>
              <a:t>(изготовление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МОДЕЛЕЙ «Планета детства»)</a:t>
            </a:r>
            <a:endParaRPr lang="ru-RU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                         Космонавтика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    (экскурсия в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      музей </a:t>
            </a:r>
            <a:r>
              <a:rPr lang="ru-RU" sz="4400" dirty="0" err="1">
                <a:solidFill>
                  <a:srgbClr val="C00000"/>
                </a:solidFill>
              </a:rPr>
              <a:t>шк</a:t>
            </a:r>
            <a:r>
              <a:rPr lang="ru-RU" sz="4400" dirty="0">
                <a:solidFill>
                  <a:srgbClr val="C00000"/>
                </a:solidFill>
              </a:rPr>
              <a:t>. </a:t>
            </a:r>
            <a:r>
              <a:rPr lang="ru-RU" sz="4400" dirty="0" smtClean="0">
                <a:solidFill>
                  <a:srgbClr val="C00000"/>
                </a:solidFill>
              </a:rPr>
              <a:t>Гагарина)</a:t>
            </a:r>
            <a:endParaRPr lang="ru-RU" sz="4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3960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КОСМОС</a:t>
            </a:r>
            <a:endParaRPr lang="ru-RU" sz="6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44" y="3715177"/>
            <a:ext cx="2928512" cy="29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1" r="8416"/>
          <a:stretch/>
        </p:blipFill>
        <p:spPr bwMode="auto">
          <a:xfrm>
            <a:off x="5220072" y="63394"/>
            <a:ext cx="2736304" cy="336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11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166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60020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Правила Дорожного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   Движения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 (Развлечение </a:t>
            </a:r>
            <a:r>
              <a:rPr lang="ru-RU" sz="4000" dirty="0">
                <a:solidFill>
                  <a:srgbClr val="C00000"/>
                </a:solidFill>
                <a:latin typeface="Comic Sans MS" pitchFamily="66" charset="0"/>
              </a:rPr>
              <a:t>«КВН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»)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4000" dirty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             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               Осторожно незнакомец 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                    (стенд </a:t>
            </a:r>
            <a:r>
              <a:rPr lang="ru-RU" sz="4000" dirty="0">
                <a:solidFill>
                  <a:srgbClr val="0070C0"/>
                </a:solidFill>
                <a:latin typeface="Comic Sans MS" pitchFamily="66" charset="0"/>
              </a:rPr>
              <a:t>«Один дома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»)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4000" dirty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887" y="548680"/>
            <a:ext cx="611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БЕЗОПАСНОСТЬ</a:t>
            </a:r>
            <a:endParaRPr lang="ru-RU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790" y="332656"/>
            <a:ext cx="30118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32"/>
          <a:stretch/>
        </p:blipFill>
        <p:spPr bwMode="auto">
          <a:xfrm>
            <a:off x="755576" y="3754169"/>
            <a:ext cx="2120349" cy="30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00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45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8320"/>
            <a:ext cx="8630443" cy="532104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Диагностика          НОД         Выпускной</a:t>
            </a:r>
            <a:endParaRPr lang="ru-RU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 </a:t>
            </a:r>
            <a:endParaRPr lang="ru-RU" sz="3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Приглашаем всех желающих на наши открытые мероприятия</a:t>
            </a:r>
          </a:p>
          <a:p>
            <a:pPr marL="0" indent="0" algn="ctr">
              <a:buNone/>
            </a:pP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177" y="332656"/>
            <a:ext cx="6745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СКОРО</a:t>
            </a:r>
            <a:r>
              <a:rPr lang="ru-RU" sz="6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ШКОЛУ</a:t>
            </a:r>
            <a:endParaRPr lang="ru-RU" sz="6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805" y="1542846"/>
            <a:ext cx="6120680" cy="45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619672" y="198884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61145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80312" y="1844824"/>
            <a:ext cx="541173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84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3988" y="0"/>
            <a:ext cx="6326187" cy="612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394" y="0"/>
            <a:ext cx="9144000" cy="74789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</a:p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нимание</a:t>
            </a:r>
          </a:p>
          <a:p>
            <a:pPr algn="ctr"/>
            <a:endParaRPr lang="ru-RU" sz="9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606" y="3095875"/>
            <a:ext cx="5040559" cy="43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15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0.00231 L -1.68091 -0.01872 " pathEditMode="relative" rAng="0" ptsTypes="AA">
                                      <p:cBhvr>
                                        <p:cTn id="22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71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63"/>
          <a:stretch/>
        </p:blipFill>
        <p:spPr>
          <a:xfrm>
            <a:off x="4932040" y="-172194"/>
            <a:ext cx="3810000" cy="3530600"/>
          </a:xfrm>
        </p:spPr>
      </p:pic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318688" y="2868552"/>
            <a:ext cx="8640960" cy="3656791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Вот и стали мы на год взрослее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(праздник «День знаний»)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Лес – зеленая планета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(оформление гербария)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Ягоды, грибы в кузовок бери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(создание альбома «Богатство леса»)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Хлеб всему голова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(конкурс пословиц и поговорок о хлебе)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Золотая осень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(выставка поделок из природного материала)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701925" y="2130426"/>
            <a:ext cx="4800600" cy="723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899592" y="361732"/>
            <a:ext cx="5256584" cy="252090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ОСЕНЬ В ГОСТИ К НАМ ПРИШЛА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629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17"/>
          <a:stretch/>
        </p:blipFill>
        <p:spPr>
          <a:xfrm flipH="1">
            <a:off x="0" y="3477792"/>
            <a:ext cx="2555776" cy="3380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488832" cy="459883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70C0"/>
                </a:solidFill>
              </a:rPr>
              <a:t>Домашние животные и птицы (создание альбома «Наши питомцы»)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Дикие животные и птицы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(создание «Красной книги»)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         </a:t>
            </a:r>
            <a:r>
              <a:rPr lang="ru-RU" dirty="0" smtClean="0">
                <a:solidFill>
                  <a:srgbClr val="00B050"/>
                </a:solidFill>
              </a:rPr>
              <a:t>Животные жарких и полярных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стран (Оформление выставки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«Мультяшные герои»)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9" b="3444"/>
          <a:stretch/>
        </p:blipFill>
        <p:spPr>
          <a:xfrm>
            <a:off x="5834609" y="338998"/>
            <a:ext cx="3309392" cy="25859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13" y="3284984"/>
            <a:ext cx="1801125" cy="2674938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012369" y="476671"/>
            <a:ext cx="4896544" cy="180020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МИРЕ ЖИВОТНЫХ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56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68" y="476672"/>
            <a:ext cx="5544616" cy="1107246"/>
          </a:xfrm>
        </p:spPr>
        <p:txBody>
          <a:bodyPr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МИРЕ ПРОФЕССИЙ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153391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А у нас в детсаду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(оформление стенда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«Наш – дом кто работает в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3200" dirty="0">
                <a:solidFill>
                  <a:srgbClr val="0070C0"/>
                </a:solidFill>
              </a:rPr>
              <a:t>н</a:t>
            </a:r>
            <a:r>
              <a:rPr lang="ru-RU" sz="3200" dirty="0" smtClean="0">
                <a:solidFill>
                  <a:srgbClr val="0070C0"/>
                </a:solidFill>
              </a:rPr>
              <a:t>ем»)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</a:rPr>
              <a:t>Папа </a:t>
            </a:r>
            <a:r>
              <a:rPr lang="ru-RU" sz="3200" dirty="0">
                <a:solidFill>
                  <a:srgbClr val="FF0000"/>
                </a:solidFill>
              </a:rPr>
              <a:t>и мама на работе» </a:t>
            </a:r>
            <a:r>
              <a:rPr lang="ru-RU" sz="3200" dirty="0" smtClean="0">
                <a:solidFill>
                  <a:srgbClr val="FF0000"/>
                </a:solidFill>
              </a:rPr>
              <a:t>(создание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альбома </a:t>
            </a:r>
            <a:r>
              <a:rPr lang="ru-RU" sz="3200" dirty="0">
                <a:solidFill>
                  <a:srgbClr val="FF0000"/>
                </a:solidFill>
              </a:rPr>
              <a:t>«Профессии моих родителей</a:t>
            </a:r>
            <a:r>
              <a:rPr lang="ru-RU" sz="3200" dirty="0" smtClean="0">
                <a:solidFill>
                  <a:srgbClr val="FF0000"/>
                </a:solidFill>
              </a:rPr>
              <a:t>»)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7030A0"/>
                </a:solidFill>
              </a:rPr>
              <a:t>«</a:t>
            </a:r>
            <a:r>
              <a:rPr lang="ru-RU" sz="3200" dirty="0">
                <a:solidFill>
                  <a:srgbClr val="7030A0"/>
                </a:solidFill>
              </a:rPr>
              <a:t>Кем быть</a:t>
            </a:r>
            <a:r>
              <a:rPr lang="ru-RU" sz="3200" dirty="0" smtClean="0">
                <a:solidFill>
                  <a:srgbClr val="7030A0"/>
                </a:solidFill>
              </a:rPr>
              <a:t>» (развлечение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«Все работы хороши, выбирай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на вкус»)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32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8004">
            <a:off x="6801901" y="441413"/>
            <a:ext cx="1301407" cy="161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664">
            <a:off x="7424636" y="2798714"/>
            <a:ext cx="1168805" cy="1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8011">
            <a:off x="5430276" y="364346"/>
            <a:ext cx="1326017" cy="16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284" y="4817575"/>
            <a:ext cx="2682196" cy="18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4076">
            <a:off x="7716236" y="1385082"/>
            <a:ext cx="1164134" cy="14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84" y="2111942"/>
            <a:ext cx="1132563" cy="14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76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616625" cy="113813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ЗДОРОВОМ ТЕЛЕ – ЗДОРОВЫЙ ДУХ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532441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Я – это кто</a:t>
            </a: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? 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(выставка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работ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«Генеалогическое 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древо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»)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C000"/>
                </a:solidFill>
                <a:latin typeface="Comic Sans MS" pitchFamily="66" charset="0"/>
              </a:rPr>
              <a:t>Мой организм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(альбом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«Полезные и вредные продукты»)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Я учусь организовывать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свою жизнь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(рассказы и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стихи «Как мы отдыхаем»)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sz="4000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D:\Наткины документы\Мои картинки\Мои картинки\ДЕТКИ\C42-3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824" y="4221088"/>
            <a:ext cx="3127280" cy="24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ткины документы\Мои картинки\Мои рисунки\Мои картинки\ДЕТКИ\baby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596" y="94436"/>
            <a:ext cx="1189148" cy="17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ткины документы\Мои картинки\Мои рисунки\Мои картинки\ДЕТКИ\1216729570_0lik.ru_zabavnyj_povarjono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67" t="63498" r="4027" b="-12420"/>
          <a:stretch/>
        </p:blipFill>
        <p:spPr bwMode="auto">
          <a:xfrm flipH="1">
            <a:off x="6835954" y="1266303"/>
            <a:ext cx="1893307" cy="34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44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68655" cy="1143000"/>
          </a:xfrm>
        </p:spPr>
        <p:txBody>
          <a:bodyPr/>
          <a:lstStyle/>
          <a:p>
            <a:pPr algn="ctr"/>
            <a:r>
              <a:rPr lang="ru-RU" sz="4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ХОРОШО, ЧТО КАЖДЫЙ ГОД К НАМ ПРИХОДИТ НОВЫЙ ГОД</a:t>
            </a:r>
            <a:endParaRPr lang="ru-RU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5" y="1600200"/>
            <a:ext cx="561662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600" dirty="0" smtClean="0">
                <a:solidFill>
                  <a:srgbClr val="7030A0"/>
                </a:solidFill>
              </a:rPr>
              <a:t>Новогодняя мастерская (выставка </a:t>
            </a:r>
            <a:r>
              <a:rPr lang="ru-RU" sz="3600" dirty="0">
                <a:solidFill>
                  <a:srgbClr val="7030A0"/>
                </a:solidFill>
              </a:rPr>
              <a:t>«Новогодний </a:t>
            </a:r>
            <a:r>
              <a:rPr lang="ru-RU" sz="3600" dirty="0" smtClean="0">
                <a:solidFill>
                  <a:srgbClr val="7030A0"/>
                </a:solidFill>
              </a:rPr>
              <a:t>домик»)</a:t>
            </a:r>
          </a:p>
          <a:p>
            <a:pPr>
              <a:buBlip>
                <a:blip r:embed="rId2"/>
              </a:buBlip>
            </a:pPr>
            <a:r>
              <a:rPr lang="ru-RU" sz="3600" dirty="0" smtClean="0">
                <a:solidFill>
                  <a:srgbClr val="C00000"/>
                </a:solidFill>
              </a:rPr>
              <a:t>Ярмарочный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переполох (ярмарка)</a:t>
            </a:r>
          </a:p>
          <a:p>
            <a:pPr>
              <a:buBlip>
                <a:blip r:embed="rId2"/>
              </a:buBlip>
            </a:pPr>
            <a:r>
              <a:rPr lang="ru-RU" sz="3600" dirty="0" smtClean="0">
                <a:solidFill>
                  <a:srgbClr val="0070C0"/>
                </a:solidFill>
              </a:rPr>
              <a:t>Новогодний серпантин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(</a:t>
            </a:r>
            <a:r>
              <a:rPr lang="ru-RU" sz="3600" dirty="0">
                <a:solidFill>
                  <a:srgbClr val="0070C0"/>
                </a:solidFill>
              </a:rPr>
              <a:t>н</a:t>
            </a:r>
            <a:r>
              <a:rPr lang="ru-RU" sz="3600" dirty="0" smtClean="0">
                <a:solidFill>
                  <a:srgbClr val="0070C0"/>
                </a:solidFill>
              </a:rPr>
              <a:t>овогодний праздник)</a:t>
            </a:r>
          </a:p>
          <a:p>
            <a:pPr marL="0" indent="0"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323351"/>
            <a:ext cx="3491880" cy="2583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7742"/>
            <a:ext cx="2508250" cy="2508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16" y="210397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77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7683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Народные праздники на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Руси (развлечение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   «Выходи коляда»)</a:t>
            </a:r>
            <a:r>
              <a:rPr lang="ru-RU" sz="4000" dirty="0" smtClean="0">
                <a:solidFill>
                  <a:srgbClr val="00B05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Зимняя сказка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  (выставка </a:t>
            </a:r>
            <a:r>
              <a:rPr lang="ru-RU" sz="4000" dirty="0">
                <a:solidFill>
                  <a:srgbClr val="00B050"/>
                </a:solidFill>
              </a:rPr>
              <a:t>рисунков </a:t>
            </a:r>
            <a:endParaRPr lang="ru-RU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                      «</a:t>
            </a:r>
            <a:r>
              <a:rPr lang="ru-RU" sz="4000" dirty="0">
                <a:solidFill>
                  <a:srgbClr val="00B050"/>
                </a:solidFill>
              </a:rPr>
              <a:t>Зимушка – зима</a:t>
            </a:r>
            <a:r>
              <a:rPr lang="ru-RU" sz="4000" dirty="0" smtClean="0">
                <a:solidFill>
                  <a:srgbClr val="00B050"/>
                </a:solidFill>
              </a:rPr>
              <a:t>»)</a:t>
            </a:r>
            <a:endParaRPr lang="ru-RU" sz="4000" dirty="0">
              <a:solidFill>
                <a:srgbClr val="00B050"/>
              </a:solidFill>
            </a:endParaRPr>
          </a:p>
          <a:p>
            <a:pPr>
              <a:buBlip>
                <a:blip r:embed="rId2"/>
              </a:buBlip>
            </a:pPr>
            <a:endParaRPr lang="ru-RU" sz="36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ЗИМУШКА - ЗИМА</a:t>
            </a:r>
            <a:endParaRPr lang="ru-RU" sz="5400" b="1" cap="none" spc="0" dirty="0">
              <a:ln w="31550" cmpd="sng">
                <a:noFill/>
                <a:prstDash val="solid"/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24"/>
          <a:stretch/>
        </p:blipFill>
        <p:spPr bwMode="auto">
          <a:xfrm>
            <a:off x="5724128" y="1300460"/>
            <a:ext cx="2355149" cy="284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2" y="3585937"/>
            <a:ext cx="3083423" cy="30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29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340768"/>
            <a:ext cx="8280920" cy="52211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    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Мир увлечений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(выставка «Хобби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моих родителей») 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Проект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«Волшебная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пуговица</a:t>
            </a:r>
            <a:r>
              <a:rPr lang="ru-RU" sz="4000" dirty="0">
                <a:solidFill>
                  <a:srgbClr val="7030A0"/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9090" y="404664"/>
            <a:ext cx="789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>
                  <a:solidFill>
                    <a:srgbClr val="7030A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ВОЛШЕБНЫЕ ПРЕДМЕТЫ</a:t>
            </a:r>
            <a:endParaRPr lang="ru-RU" sz="4400" b="1" cap="none" spc="150" dirty="0">
              <a:ln w="11430">
                <a:solidFill>
                  <a:srgbClr val="7030A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48330"/>
            <a:ext cx="3384376" cy="31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82"/>
          <a:stretch/>
        </p:blipFill>
        <p:spPr bwMode="auto">
          <a:xfrm>
            <a:off x="1115616" y="1179522"/>
            <a:ext cx="2736304" cy="32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73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80623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1316442"/>
            <a:ext cx="5256584" cy="53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12777"/>
            <a:ext cx="864096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Проект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                   «</a:t>
            </a:r>
            <a:r>
              <a:rPr lang="ru-RU" sz="3600" b="1" dirty="0">
                <a:solidFill>
                  <a:srgbClr val="00B050"/>
                </a:solidFill>
              </a:rPr>
              <a:t>Наша армия родная </a:t>
            </a:r>
            <a:r>
              <a:rPr lang="ru-RU" sz="3600" b="1" dirty="0" smtClean="0">
                <a:solidFill>
                  <a:srgbClr val="00B050"/>
                </a:solidFill>
              </a:rPr>
              <a:t>и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                           отважна </a:t>
            </a:r>
            <a:r>
              <a:rPr lang="ru-RU" sz="3600" b="1" dirty="0">
                <a:solidFill>
                  <a:srgbClr val="00B050"/>
                </a:solidFill>
              </a:rPr>
              <a:t>и сильна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</a:rPr>
              <a:t>(</a:t>
            </a:r>
            <a:r>
              <a:rPr lang="ru-RU" sz="3600" dirty="0">
                <a:solidFill>
                  <a:srgbClr val="00B050"/>
                </a:solidFill>
              </a:rPr>
              <a:t>с</a:t>
            </a:r>
            <a:r>
              <a:rPr lang="ru-RU" sz="3600" dirty="0" smtClean="0">
                <a:solidFill>
                  <a:srgbClr val="00B050"/>
                </a:solidFill>
              </a:rPr>
              <a:t>портивное 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                        развлечение между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                               подготовительными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                                   группами)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                          </a:t>
            </a:r>
            <a:endParaRPr lang="ru-RU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280" y="404664"/>
            <a:ext cx="8649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БУДУ В АРМИИ СЛУЖИТЬ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423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do prezentacji o dzieciach">
  <a:themeElements>
    <a:clrScheme name="Тема Office 2">
      <a:dk1>
        <a:srgbClr val="000000"/>
      </a:dk1>
      <a:lt1>
        <a:srgbClr val="FFD3CC"/>
      </a:lt1>
      <a:dk2>
        <a:srgbClr val="000000"/>
      </a:dk2>
      <a:lt2>
        <a:srgbClr val="B2B2B2"/>
      </a:lt2>
      <a:accent1>
        <a:srgbClr val="FF7305"/>
      </a:accent1>
      <a:accent2>
        <a:srgbClr val="FF3305"/>
      </a:accent2>
      <a:accent3>
        <a:srgbClr val="FFE6E2"/>
      </a:accent3>
      <a:accent4>
        <a:srgbClr val="000000"/>
      </a:accent4>
      <a:accent5>
        <a:srgbClr val="FFBCAA"/>
      </a:accent5>
      <a:accent6>
        <a:srgbClr val="E72D04"/>
      </a:accent6>
      <a:hlink>
        <a:srgbClr val="800039"/>
      </a:hlink>
      <a:folHlink>
        <a:srgbClr val="7514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E6E2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E6E2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E6E2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E6E2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FFFF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FFFF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847</TotalTime>
  <Words>393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do prezentacji o dzieciach</vt:lpstr>
      <vt:lpstr>МБДОУ «Детский сад № 44»</vt:lpstr>
      <vt:lpstr>Презентация PowerPoint</vt:lpstr>
      <vt:lpstr>Домашние животные и птицы (создание альбома «Наши питомцы»)           Дикие животные и птицы              (создание «Красной книги»)           Животные жарких и полярных          стран (Оформление выставки                   «Мультяшные герои») </vt:lpstr>
      <vt:lpstr>В МИРЕ ПРОФЕССИЙ</vt:lpstr>
      <vt:lpstr> В ЗДОРОВОМ ТЕЛЕ – ЗДОРОВЫЙ ДУХ</vt:lpstr>
      <vt:lpstr>ХОРОШО, ЧТО КАЖДЫЙ ГОД К НАМ ПРИХОДИТ НОВЫЙ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КОМПЛЕКСНО-ТЕМАТИЧЕСКОЕ ПЛАНИРОВАНИЕ</dc:title>
  <dc:creator>Есипова</dc:creator>
  <cp:lastModifiedBy>Есипова</cp:lastModifiedBy>
  <cp:revision>51</cp:revision>
  <dcterms:created xsi:type="dcterms:W3CDTF">2013-03-21T07:29:25Z</dcterms:created>
  <dcterms:modified xsi:type="dcterms:W3CDTF">2013-11-02T11:06:42Z</dcterms:modified>
</cp:coreProperties>
</file>