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58AFF"/>
    <a:srgbClr val="2E2EB8"/>
    <a:srgbClr val="EE0060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9-B108-4D43-863C-38F0DCAB214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FFB-5A2C-4361-B064-590A73A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9-B108-4D43-863C-38F0DCAB214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FFB-5A2C-4361-B064-590A73A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9-B108-4D43-863C-38F0DCAB214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FFB-5A2C-4361-B064-590A73A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9-B108-4D43-863C-38F0DCAB214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FFB-5A2C-4361-B064-590A73A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9-B108-4D43-863C-38F0DCAB214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FFB-5A2C-4361-B064-590A73A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9-B108-4D43-863C-38F0DCAB214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FFB-5A2C-4361-B064-590A73A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9-B108-4D43-863C-38F0DCAB214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FFB-5A2C-4361-B064-590A73A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9-B108-4D43-863C-38F0DCAB214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FFB-5A2C-4361-B064-590A73A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9-B108-4D43-863C-38F0DCAB214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FFB-5A2C-4361-B064-590A73A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9-B108-4D43-863C-38F0DCAB214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FFB-5A2C-4361-B064-590A73A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9-B108-4D43-863C-38F0DCAB214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D57FFB-5A2C-4361-B064-590A73A21C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1E639-B108-4D43-863C-38F0DCAB214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D57FFB-5A2C-4361-B064-590A73A21CB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Физическая культура в системе воспитания детей дошкольного возраста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ГБОУ СОШ № 484 имени дважды Героя Советского Союза  В. И. Попкова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Инструктор по физической культуре Антонова </a:t>
            </a:r>
            <a:r>
              <a:rPr lang="ru-RU" dirty="0" smtClean="0"/>
              <a:t>А.А.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0717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Плавание </a:t>
            </a:r>
            <a:r>
              <a:rPr lang="ru-RU" sz="2800" dirty="0" smtClean="0">
                <a:solidFill>
                  <a:srgbClr val="FF0000"/>
                </a:solidFill>
              </a:rPr>
              <a:t>- это не  только вид спорта, это жизненно важный навык , необходимый человеку в разнообразных  ситуациях. Если ребенка с раннего  возраста научить плавать , то его жизнь будет ограждена от возможной беды.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40386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Занятия плаванием имеет огромное воспитательное значение: они способствуют развитию таких качеств , как смелость, решительность, дисциплинированность; вырабатывается умение  действовать в коллективе; воспитывают чувство товарищества и взаимопомощи.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Движение –</a:t>
            </a:r>
            <a:r>
              <a:rPr lang="ru-RU" sz="1800" b="1" dirty="0">
                <a:ln w="635">
                  <a:noFill/>
                </a:ln>
                <a:solidFill>
                  <a:srgbClr val="0F6FC6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/>
            </a:r>
            <a:br>
              <a:rPr lang="ru-RU" sz="1800" b="1" dirty="0">
                <a:ln w="635">
                  <a:noFill/>
                </a:ln>
                <a:solidFill>
                  <a:srgbClr val="0F6FC6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</a:br>
            <a:r>
              <a:rPr lang="ru-RU" sz="1800" b="1" dirty="0">
                <a:ln w="635">
                  <a:noFill/>
                </a:ln>
                <a:solidFill>
                  <a:srgbClr val="0F6FC6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фундамент настоящего и будущего здоровья детей, их гармоничного физического  развития, важнейшее условие и средство формирования его психики, способностей, жизненной активности.</a:t>
            </a:r>
            <a:br>
              <a:rPr lang="ru-RU" sz="1800" b="1" dirty="0">
                <a:ln w="635">
                  <a:noFill/>
                </a:ln>
                <a:solidFill>
                  <a:srgbClr val="0F6FC6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</a:br>
            <a:r>
              <a:rPr lang="ru-RU" sz="1800" b="1" dirty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Физическая культура – </a:t>
            </a:r>
            <a:r>
              <a:rPr lang="ru-RU" sz="1800" b="1" dirty="0">
                <a:ln w="635">
                  <a:noFill/>
                </a:ln>
                <a:solidFill>
                  <a:srgbClr val="0F6FC6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основа физического, умственного, нравственного, эстетического и трудового воспитания  дошкольников.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524720"/>
            <a:ext cx="5111750" cy="287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796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4" name="Объект 3" descr="http://im7-tub-ru.yandex.net/i?id=162290036-10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132856"/>
            <a:ext cx="69127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180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Физическая культура  является одной из сфер социальной деятельности , направленной на укрепление здоровья и развития физических способностей человека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59" y="1935163"/>
            <a:ext cx="6023282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72132" y="1500174"/>
            <a:ext cx="3143272" cy="435771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Детский возраст – время интенсивного роста и формирования человека, развития функций всех систем организма, становления личности ребенка.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В этом возрасте физическая культура оказывает положительное влияние на организм, гармонично  развивая, воспитывая  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оздоравливая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его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11175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Правильное физическое воспитание дошкольников является фундаментом общего развития ребенка, закладывает основы здорового образа жизни.</a:t>
            </a:r>
            <a:endParaRPr lang="ru-RU" sz="24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596" y="500042"/>
            <a:ext cx="4038600" cy="521194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500" i="1" dirty="0" smtClean="0">
                <a:solidFill>
                  <a:srgbClr val="FF0000"/>
                </a:solidFill>
              </a:rPr>
              <a:t>Цели</a:t>
            </a:r>
          </a:p>
          <a:p>
            <a:pPr algn="ctr"/>
            <a:endParaRPr lang="ru-RU" sz="3500" i="1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Целью образования дошкольников в области физического воспитания является формирования здорового, физически развитого ребенка, владеющего доступными его возрасту знаниями о физической культуре и испытывающего желания заниматься физическими упражнениями.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714876" y="500042"/>
            <a:ext cx="4038600" cy="51492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500" i="1" dirty="0" smtClean="0">
                <a:solidFill>
                  <a:srgbClr val="008A3E"/>
                </a:solidFill>
              </a:rPr>
              <a:t>Задачи</a:t>
            </a:r>
          </a:p>
          <a:p>
            <a:pPr algn="ctr"/>
            <a:endParaRPr lang="ru-RU" sz="3500" i="1" dirty="0" smtClean="0">
              <a:solidFill>
                <a:srgbClr val="008A3E"/>
              </a:solidFill>
            </a:endParaRPr>
          </a:p>
          <a:p>
            <a:r>
              <a:rPr lang="ru-RU" i="1" dirty="0" smtClean="0">
                <a:solidFill>
                  <a:srgbClr val="008A3E"/>
                </a:solidFill>
              </a:rPr>
              <a:t>Определяются общей целью с учетом особенностей развития детей в каждом возрастном периоде. В процессе занятий физическими упражнениями решаются задачи оздоровления, обучения и воспитания детей.</a:t>
            </a:r>
            <a:endParaRPr lang="ru-RU" i="1" dirty="0">
              <a:solidFill>
                <a:srgbClr val="008A3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428604"/>
            <a:ext cx="4176714" cy="114300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Средства физического воспитания детей дошкольного возраста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1714488"/>
            <a:ext cx="2786082" cy="4714908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sz="1800" b="1" i="1" dirty="0" smtClean="0">
                <a:solidFill>
                  <a:srgbClr val="EE0060"/>
                </a:solidFill>
              </a:rPr>
              <a:t>Физические упражнения (гимнастика, игры, спортивные упражнения, простейший туризм)</a:t>
            </a:r>
          </a:p>
          <a:p>
            <a:pPr marL="342900" indent="-342900">
              <a:buAutoNum type="arabicPeriod"/>
            </a:pPr>
            <a:r>
              <a:rPr lang="ru-RU" sz="1800" b="1" i="1" dirty="0" smtClean="0">
                <a:solidFill>
                  <a:srgbClr val="EE0060"/>
                </a:solidFill>
              </a:rPr>
              <a:t>Оздоровительные силы природы (солнце, воздух, вода)</a:t>
            </a:r>
          </a:p>
          <a:p>
            <a:pPr marL="342900" indent="-342900">
              <a:buAutoNum type="arabicPeriod"/>
            </a:pPr>
            <a:r>
              <a:rPr lang="ru-RU" sz="1800" b="1" i="1" dirty="0" smtClean="0">
                <a:solidFill>
                  <a:srgbClr val="EE0060"/>
                </a:solidFill>
              </a:rPr>
              <a:t>Гигиенические факторы (режим занятий, отдыха, сна, питания, гигиена помещений и одежды)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Методы физического воспитания детей дошкольного возраста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786446" y="1214422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000232" y="1214422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00034" y="1714488"/>
            <a:ext cx="307180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Неспецифичные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1643050"/>
            <a:ext cx="31432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Специфические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643182"/>
            <a:ext cx="15001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Слухового восприятия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2643182"/>
            <a:ext cx="13573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Зрительного восприятия</a:t>
            </a:r>
            <a:endParaRPr lang="ru-RU" sz="16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1857356" y="2214554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767919" y="2160983"/>
            <a:ext cx="428626" cy="392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072330" y="2428868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Двигательного восприятия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3214686"/>
            <a:ext cx="235745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Строго регламентированного упражнения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29388" y="3357562"/>
            <a:ext cx="228601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Частично регламентированного упражнения</a:t>
            </a:r>
            <a:endParaRPr lang="ru-RU" sz="1600" dirty="0"/>
          </a:p>
        </p:txBody>
      </p:sp>
      <p:cxnSp>
        <p:nvCxnSpPr>
          <p:cNvPr id="28" name="Прямая со стрелкой 27"/>
          <p:cNvCxnSpPr>
            <a:endCxn id="24" idx="0"/>
          </p:cNvCxnSpPr>
          <p:nvPr/>
        </p:nvCxnSpPr>
        <p:spPr>
          <a:xfrm rot="16200000" flipH="1">
            <a:off x="7750991" y="2250273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4714876" y="2643182"/>
            <a:ext cx="221457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6" idx="0"/>
          </p:cNvCxnSpPr>
          <p:nvPr/>
        </p:nvCxnSpPr>
        <p:spPr>
          <a:xfrm rot="5400000">
            <a:off x="7430314" y="3071810"/>
            <a:ext cx="427834" cy="143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143768" y="4714884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Соревновательной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4643446"/>
            <a:ext cx="128588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Игровой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4286256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двигательным действиям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4643446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двигательных способностей</a:t>
            </a:r>
            <a:endParaRPr lang="ru-RU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rot="10800000" flipV="1">
            <a:off x="3643306" y="400050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5" idx="1"/>
          </p:cNvCxnSpPr>
          <p:nvPr/>
        </p:nvCxnSpPr>
        <p:spPr>
          <a:xfrm rot="10800000" flipV="1">
            <a:off x="1571604" y="3571876"/>
            <a:ext cx="164307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 flipV="1">
            <a:off x="6072198" y="4286256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7786710" y="4286256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1362456"/>
          </a:xfrm>
        </p:spPr>
        <p:txBody>
          <a:bodyPr/>
          <a:lstStyle/>
          <a:p>
            <a:pPr algn="ctr"/>
            <a:r>
              <a:rPr lang="ru-RU" sz="3600" dirty="0" smtClean="0"/>
              <a:t>Формы занятий физическими упражнениями с детьми дошкольного возраста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8572560" cy="4929222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1800" b="1" dirty="0" smtClean="0">
                <a:solidFill>
                  <a:srgbClr val="FF0000"/>
                </a:solidFill>
              </a:rPr>
              <a:t>1</a:t>
            </a:r>
            <a:r>
              <a:rPr lang="ru-RU" sz="1800" dirty="0" smtClean="0">
                <a:solidFill>
                  <a:srgbClr val="FF0000"/>
                </a:solidFill>
              </a:rPr>
              <a:t>. </a:t>
            </a:r>
            <a:r>
              <a:rPr lang="ru-RU" sz="2000" dirty="0" smtClean="0">
                <a:solidFill>
                  <a:srgbClr val="2E2EB8"/>
                </a:solidFill>
              </a:rPr>
              <a:t>Физкультурные занятия </a:t>
            </a:r>
          </a:p>
          <a:p>
            <a:pPr marL="457200" indent="-457200"/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ru-RU" sz="2000" dirty="0" smtClean="0">
                <a:solidFill>
                  <a:srgbClr val="2E2EB8"/>
                </a:solidFill>
              </a:rPr>
              <a:t>. Физкультурно-оздоровительные мероприятия в режиме дня : </a:t>
            </a:r>
          </a:p>
          <a:p>
            <a:pPr marL="457200" indent="-457200"/>
            <a:r>
              <a:rPr lang="ru-RU" sz="2000" dirty="0" smtClean="0">
                <a:solidFill>
                  <a:srgbClr val="2E2EB8"/>
                </a:solidFill>
              </a:rPr>
              <a:t>      </a:t>
            </a:r>
            <a:r>
              <a:rPr lang="ru-RU" sz="2000" dirty="0" smtClean="0">
                <a:solidFill>
                  <a:srgbClr val="158AFF"/>
                </a:solidFill>
              </a:rPr>
              <a:t>- утренняя гимнастика</a:t>
            </a:r>
          </a:p>
          <a:p>
            <a:pPr marL="457200" indent="-457200"/>
            <a:r>
              <a:rPr lang="ru-RU" sz="2000" dirty="0" smtClean="0">
                <a:solidFill>
                  <a:srgbClr val="158AFF"/>
                </a:solidFill>
              </a:rPr>
              <a:t>      - физкультминутки       </a:t>
            </a:r>
          </a:p>
          <a:p>
            <a:pPr marL="457200" indent="-457200"/>
            <a:r>
              <a:rPr lang="ru-RU" sz="2000" dirty="0" smtClean="0">
                <a:solidFill>
                  <a:srgbClr val="158AFF"/>
                </a:solidFill>
              </a:rPr>
              <a:t>      - физические упражнения и подвижные игры между занятиями и на прогулке</a:t>
            </a:r>
          </a:p>
          <a:p>
            <a:pPr marL="457200" indent="-457200"/>
            <a:r>
              <a:rPr lang="ru-RU" sz="2000" dirty="0" smtClean="0">
                <a:solidFill>
                  <a:srgbClr val="158AFF"/>
                </a:solidFill>
              </a:rPr>
              <a:t>      - упражнения после дневного сна</a:t>
            </a:r>
          </a:p>
          <a:p>
            <a:pPr marL="457200" indent="-457200"/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smtClean="0">
                <a:solidFill>
                  <a:srgbClr val="2E2EB8"/>
                </a:solidFill>
              </a:rPr>
              <a:t>Физкультурно-массовые мероприятия : </a:t>
            </a:r>
          </a:p>
          <a:p>
            <a:pPr marL="457200" indent="-457200"/>
            <a:r>
              <a:rPr lang="ru-RU" sz="2000" dirty="0" smtClean="0">
                <a:solidFill>
                  <a:srgbClr val="2E2EB8"/>
                </a:solidFill>
              </a:rPr>
              <a:t>       - </a:t>
            </a:r>
            <a:r>
              <a:rPr lang="ru-RU" sz="2000" dirty="0" smtClean="0">
                <a:solidFill>
                  <a:srgbClr val="158AFF"/>
                </a:solidFill>
              </a:rPr>
              <a:t>физкультурные досуги          </a:t>
            </a:r>
          </a:p>
          <a:p>
            <a:pPr marL="457200" indent="-457200"/>
            <a:r>
              <a:rPr lang="ru-RU" sz="2000" dirty="0" smtClean="0">
                <a:solidFill>
                  <a:srgbClr val="158AFF"/>
                </a:solidFill>
              </a:rPr>
              <a:t>       - физкультурные праздники </a:t>
            </a:r>
          </a:p>
          <a:p>
            <a:pPr marL="457200" indent="-457200"/>
            <a:r>
              <a:rPr lang="ru-RU" sz="2000" b="1" dirty="0" smtClean="0">
                <a:solidFill>
                  <a:srgbClr val="FF0000"/>
                </a:solidFill>
              </a:rPr>
              <a:t>4. </a:t>
            </a:r>
            <a:r>
              <a:rPr lang="ru-RU" sz="2000" dirty="0" smtClean="0">
                <a:solidFill>
                  <a:srgbClr val="2E2EB8"/>
                </a:solidFill>
              </a:rPr>
              <a:t>Самостоятельная двигательная деятельность детей                         </a:t>
            </a:r>
          </a:p>
          <a:p>
            <a:pPr marL="457200" indent="-457200"/>
            <a:r>
              <a:rPr lang="ru-RU" sz="2000" b="1" dirty="0" smtClean="0">
                <a:solidFill>
                  <a:srgbClr val="FF0000"/>
                </a:solidFill>
              </a:rPr>
              <a:t>5. </a:t>
            </a:r>
            <a:r>
              <a:rPr lang="ru-RU" sz="2000" dirty="0" smtClean="0">
                <a:solidFill>
                  <a:srgbClr val="2E2EB8"/>
                </a:solidFill>
              </a:rPr>
              <a:t>Индивидуальные занятия</a:t>
            </a:r>
          </a:p>
          <a:p>
            <a:pPr marL="457200" indent="-457200"/>
            <a:endParaRPr lang="ru-RU" sz="2000" dirty="0">
              <a:solidFill>
                <a:srgbClr val="2E2EB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5715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Плавание – эффективное средство оздоровления, физического развития и закаливания детей дошкольного возраста.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857232"/>
            <a:ext cx="3000364" cy="578647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100" dirty="0" smtClean="0">
                <a:solidFill>
                  <a:srgbClr val="FF0066"/>
                </a:solidFill>
              </a:rPr>
              <a:t>Плавание, игры и физические упражнения в воде  способствуют общему оздоровлению организма тренировке </a:t>
            </a:r>
            <a:r>
              <a:rPr lang="ru-RU" sz="2100" dirty="0" err="1" smtClean="0">
                <a:solidFill>
                  <a:srgbClr val="FF0066"/>
                </a:solidFill>
              </a:rPr>
              <a:t>сердечно-сосудистой</a:t>
            </a:r>
            <a:r>
              <a:rPr lang="ru-RU" sz="2100" dirty="0" smtClean="0">
                <a:solidFill>
                  <a:srgbClr val="FF0066"/>
                </a:solidFill>
              </a:rPr>
              <a:t> и дыхательной систем, опорно-двигательного аппарата.</a:t>
            </a:r>
          </a:p>
          <a:p>
            <a:pPr algn="ctr"/>
            <a:r>
              <a:rPr lang="ru-RU" sz="2100" dirty="0" smtClean="0">
                <a:solidFill>
                  <a:srgbClr val="FF0066"/>
                </a:solidFill>
              </a:rPr>
              <a:t> Развиваются координация и ритмичность  движений, необходимых для любой двигательной деятельности и всех жизненных  проявлений  детского организма.</a:t>
            </a:r>
          </a:p>
          <a:p>
            <a:pPr algn="ctr"/>
            <a:r>
              <a:rPr lang="ru-RU" sz="2100" dirty="0" smtClean="0">
                <a:solidFill>
                  <a:srgbClr val="FF0066"/>
                </a:solidFill>
              </a:rPr>
              <a:t>Систематические занятия плаванием облегчают и ускоряют приспособление организма к специфическим условиям водной среды, позволяют снизить заболеваемость ОРЗ и детскими  инфекциями.</a:t>
            </a:r>
            <a:endParaRPr lang="ru-RU" sz="2100" dirty="0">
              <a:solidFill>
                <a:srgbClr val="FF0066"/>
              </a:solidFill>
            </a:endParaRPr>
          </a:p>
        </p:txBody>
      </p:sp>
      <p:pic>
        <p:nvPicPr>
          <p:cNvPr id="6" name="Рисунок 5" descr="DSC_069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458" r="16458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455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Физическая культура в системе воспитания детей дошкольного возраста</vt:lpstr>
      <vt:lpstr>Физическая культура  является одной из сфер социальной деятельности , направленной на укрепление здоровья и развития физических способностей человека</vt:lpstr>
      <vt:lpstr>Презентация PowerPoint</vt:lpstr>
      <vt:lpstr>Правильное физическое воспитание дошкольников является фундаментом общего развития ребенка, закладывает основы здорового образа жизни.</vt:lpstr>
      <vt:lpstr>Презентация PowerPoint</vt:lpstr>
      <vt:lpstr>Средства физического воспитания детей дошкольного возраста</vt:lpstr>
      <vt:lpstr>Методы физического воспитания детей дошкольного возраста</vt:lpstr>
      <vt:lpstr>Формы занятий физическими упражнениями с детьми дошкольного возраста</vt:lpstr>
      <vt:lpstr>Плавание – эффективное средство оздоровления, физического развития и закаливания детей дошкольного возраста.</vt:lpstr>
      <vt:lpstr>Плавание - это не  только вид спорта, это жизненно важный навык , необходимый человеку в разнообразных  ситуациях. Если ребенка с раннего  возраста научить плавать , то его жизнь будет ограждена от возможной беды.</vt:lpstr>
      <vt:lpstr>Занятия плаванием имеет огромное воспитательное значение: они способствуют развитию таких качеств , как смелость, решительность, дисциплинированность; вырабатывается умение  действовать в коллективе; воспитывают чувство товарищества и взаимопомощи.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в системе воспитания детей дошкольного возраста</dc:title>
  <dc:creator>катя</dc:creator>
  <cp:lastModifiedBy>ЛИЛИТ</cp:lastModifiedBy>
  <cp:revision>25</cp:revision>
  <dcterms:created xsi:type="dcterms:W3CDTF">2009-12-20T12:36:33Z</dcterms:created>
  <dcterms:modified xsi:type="dcterms:W3CDTF">2015-04-28T09:53:22Z</dcterms:modified>
</cp:coreProperties>
</file>