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Доброе утро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033020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55799" cy="5670351"/>
          </a:xfrm>
        </p:spPr>
      </p:pic>
    </p:spTree>
    <p:extLst>
      <p:ext uri="{BB962C8B-B14F-4D97-AF65-F5344CB8AC3E}">
        <p14:creationId xmlns:p14="http://schemas.microsoft.com/office/powerpoint/2010/main" val="14372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860276" cy="5841265"/>
          </a:xfrm>
        </p:spPr>
      </p:pic>
    </p:spTree>
    <p:extLst>
      <p:ext uri="{BB962C8B-B14F-4D97-AF65-F5344CB8AC3E}">
        <p14:creationId xmlns:p14="http://schemas.microsoft.com/office/powerpoint/2010/main" val="32764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783368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0"/>
            <a:ext cx="3067050" cy="3328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57" y="2780928"/>
            <a:ext cx="3619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98874" cy="5269017"/>
          </a:xfrm>
        </p:spPr>
      </p:pic>
    </p:spTree>
    <p:extLst>
      <p:ext uri="{BB962C8B-B14F-4D97-AF65-F5344CB8AC3E}">
        <p14:creationId xmlns:p14="http://schemas.microsoft.com/office/powerpoint/2010/main" val="42749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49092" cy="6333653"/>
          </a:xfrm>
        </p:spPr>
      </p:pic>
    </p:spTree>
    <p:extLst>
      <p:ext uri="{BB962C8B-B14F-4D97-AF65-F5344CB8AC3E}">
        <p14:creationId xmlns:p14="http://schemas.microsoft.com/office/powerpoint/2010/main" val="23772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5050904" cy="2501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«Он </a:t>
            </a:r>
            <a:r>
              <a:rPr lang="ru-RU" dirty="0"/>
              <a:t>всему </a:t>
            </a:r>
            <a:r>
              <a:rPr lang="ru-RU" dirty="0" smtClean="0"/>
              <a:t>голова»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Хрустящей корочкой одет</a:t>
            </a:r>
            <a:br>
              <a:rPr lang="ru-RU" dirty="0"/>
            </a:br>
            <a:r>
              <a:rPr lang="ru-RU" dirty="0"/>
              <a:t>Мягкий черный, </a:t>
            </a:r>
            <a:r>
              <a:rPr lang="ru-RU" dirty="0" smtClean="0"/>
              <a:t>белый…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924175"/>
            <a:ext cx="4762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7499176" cy="286167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-Хлеб </a:t>
            </a:r>
            <a:r>
              <a:rPr lang="ru-RU" sz="3200" b="1" dirty="0"/>
              <a:t>всему голова.</a:t>
            </a:r>
            <a:br>
              <a:rPr lang="ru-RU" sz="3200" b="1" dirty="0"/>
            </a:br>
            <a:r>
              <a:rPr lang="ru-RU" sz="3200" b="1" dirty="0" smtClean="0"/>
              <a:t>-Хлеб- </a:t>
            </a:r>
            <a:r>
              <a:rPr lang="ru-RU" sz="3200" b="1" dirty="0"/>
              <a:t>кормилец.</a:t>
            </a:r>
            <a:br>
              <a:rPr lang="ru-RU" sz="3200" b="1" dirty="0"/>
            </a:br>
            <a:r>
              <a:rPr lang="ru-RU" sz="3200" b="1" dirty="0" smtClean="0"/>
              <a:t>-Хлеб-батюшка</a:t>
            </a:r>
            <a:r>
              <a:rPr lang="ru-RU" sz="3200" b="1" dirty="0"/>
              <a:t>, вода- матушка.</a:t>
            </a:r>
            <a:br>
              <a:rPr lang="ru-RU" sz="3200" b="1" dirty="0"/>
            </a:br>
            <a:r>
              <a:rPr lang="ru-RU" sz="3200" b="1" dirty="0" smtClean="0"/>
              <a:t>-Много </a:t>
            </a:r>
            <a:r>
              <a:rPr lang="ru-RU" sz="3200" b="1" dirty="0"/>
              <a:t>снега - много хлеба.  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762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26326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63" y="3573016"/>
            <a:ext cx="4852817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8"/>
            <a:ext cx="4572000" cy="33954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88" y="2954242"/>
            <a:ext cx="5262612" cy="39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62488" cy="33569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59" y="3009750"/>
            <a:ext cx="5116041" cy="38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14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Доброе утро</vt:lpstr>
      <vt:lpstr>Презентация PowerPoint</vt:lpstr>
      <vt:lpstr>Презентация PowerPoint</vt:lpstr>
      <vt:lpstr>Презентация PowerPoint</vt:lpstr>
      <vt:lpstr>Отгадайте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утро</dc:title>
  <dc:creator>Elesha</dc:creator>
  <cp:lastModifiedBy>111</cp:lastModifiedBy>
  <cp:revision>3</cp:revision>
  <dcterms:created xsi:type="dcterms:W3CDTF">2014-10-16T19:09:02Z</dcterms:created>
  <dcterms:modified xsi:type="dcterms:W3CDTF">2014-10-16T19:49:15Z</dcterms:modified>
</cp:coreProperties>
</file>