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и художественный образ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3331270" cy="37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7" y="908719"/>
            <a:ext cx="7593717" cy="50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2989"/>
            <a:ext cx="7568908" cy="45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2933"/>
            <a:ext cx="7865002" cy="55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749300"/>
            <a:ext cx="88011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3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900112"/>
            <a:ext cx="7658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5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Форма и художественный образ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и художественный образ</dc:title>
  <dc:creator>Elesha</dc:creator>
  <cp:lastModifiedBy>111</cp:lastModifiedBy>
  <cp:revision>1</cp:revision>
  <dcterms:created xsi:type="dcterms:W3CDTF">2015-03-05T16:32:43Z</dcterms:created>
  <dcterms:modified xsi:type="dcterms:W3CDTF">2015-03-05T16:40:58Z</dcterms:modified>
</cp:coreProperties>
</file>